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7" r:id="rId1"/>
  </p:sldMasterIdLst>
  <p:notesMasterIdLst>
    <p:notesMasterId r:id="rId13"/>
  </p:notesMasterIdLst>
  <p:sldIdLst>
    <p:sldId id="256" r:id="rId2"/>
    <p:sldId id="258" r:id="rId3"/>
    <p:sldId id="259" r:id="rId4"/>
    <p:sldId id="261" r:id="rId5"/>
    <p:sldId id="262" r:id="rId6"/>
    <p:sldId id="260" r:id="rId7"/>
    <p:sldId id="263" r:id="rId8"/>
    <p:sldId id="264" r:id="rId9"/>
    <p:sldId id="265" r:id="rId10"/>
    <p:sldId id="279" r:id="rId11"/>
    <p:sldId id="281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4FC310A-0566-4BFD-BC73-1CD9D993B81B}">
  <a:tblStyle styleId="{54FC310A-0566-4BFD-BC73-1CD9D993B81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85800" y="31448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1700925" y="1399800"/>
            <a:ext cx="57423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✘"/>
              <a:defRPr sz="3000"/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17" name="Google Shape;17;p4"/>
          <p:cNvSpPr txBox="1"/>
          <p:nvPr/>
        </p:nvSpPr>
        <p:spPr>
          <a:xfrm>
            <a:off x="3593400" y="8575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“</a:t>
            </a:r>
            <a:endParaRPr sz="9600">
              <a:solidFill>
                <a:srgbClr val="FFFFFF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18" name="Google Shape;18;p4"/>
          <p:cNvSpPr/>
          <p:nvPr/>
        </p:nvSpPr>
        <p:spPr>
          <a:xfrm>
            <a:off x="4128150" y="550650"/>
            <a:ext cx="887711" cy="849160"/>
          </a:xfrm>
          <a:custGeom>
            <a:avLst/>
            <a:gdLst/>
            <a:ahLst/>
            <a:cxnLst/>
            <a:rect l="l" t="t" r="r" b="b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✘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1"/>
          </p:nvPr>
        </p:nvSpPr>
        <p:spPr>
          <a:xfrm>
            <a:off x="457200" y="1507925"/>
            <a:ext cx="39945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✘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2"/>
          </p:nvPr>
        </p:nvSpPr>
        <p:spPr>
          <a:xfrm>
            <a:off x="4692275" y="1507925"/>
            <a:ext cx="39945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✘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457200" y="1507925"/>
            <a:ext cx="26319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✘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2"/>
          </p:nvPr>
        </p:nvSpPr>
        <p:spPr>
          <a:xfrm>
            <a:off x="3223964" y="1507925"/>
            <a:ext cx="26319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✘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3"/>
          </p:nvPr>
        </p:nvSpPr>
        <p:spPr>
          <a:xfrm>
            <a:off x="5990727" y="1507925"/>
            <a:ext cx="2631900" cy="3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600"/>
              </a:spcBef>
              <a:spcAft>
                <a:spcPts val="0"/>
              </a:spcAft>
              <a:buSzPts val="1400"/>
              <a:buChar char="✘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lvl="1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lvl="2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lvl="3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lvl="4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lvl="5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lvl="6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lvl="7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lvl="8" algn="ctr">
              <a:buNone/>
              <a:defRPr sz="100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6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yelp-restaurant-photo-classification/data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>
            <a:spLocks noGrp="1"/>
          </p:cNvSpPr>
          <p:nvPr>
            <p:ph type="ctrTitle"/>
          </p:nvPr>
        </p:nvSpPr>
        <p:spPr>
          <a:xfrm>
            <a:off x="754334" y="2115019"/>
            <a:ext cx="7772400" cy="78682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/>
              <a:t>Put ‘</a:t>
            </a:r>
            <a:r>
              <a:rPr lang="en-US" sz="4800" dirty="0" err="1"/>
              <a:t>em</a:t>
            </a:r>
            <a:r>
              <a:rPr lang="en-US" sz="4800" dirty="0"/>
              <a:t> where they Belong!</a:t>
            </a:r>
            <a:endParaRPr sz="4800" dirty="0"/>
          </a:p>
        </p:txBody>
      </p:sp>
      <p:grpSp>
        <p:nvGrpSpPr>
          <p:cNvPr id="48" name="Google Shape;48;p11"/>
          <p:cNvGrpSpPr/>
          <p:nvPr/>
        </p:nvGrpSpPr>
        <p:grpSpPr>
          <a:xfrm rot="2194107">
            <a:off x="611615" y="2603485"/>
            <a:ext cx="1014485" cy="642684"/>
            <a:chOff x="238125" y="1918825"/>
            <a:chExt cx="1042450" cy="660400"/>
          </a:xfrm>
        </p:grpSpPr>
        <p:sp>
          <p:nvSpPr>
            <p:cNvPr id="49" name="Google Shape;49;p11"/>
            <p:cNvSpPr/>
            <p:nvPr/>
          </p:nvSpPr>
          <p:spPr>
            <a:xfrm>
              <a:off x="238125" y="1918825"/>
              <a:ext cx="966975" cy="660400"/>
            </a:xfrm>
            <a:custGeom>
              <a:avLst/>
              <a:gdLst/>
              <a:ahLst/>
              <a:cxnLst/>
              <a:rect l="l" t="t" r="r" b="b"/>
              <a:pathLst>
                <a:path w="38679" h="26416" extrusionOk="0">
                  <a:moveTo>
                    <a:pt x="377" y="7642"/>
                  </a:moveTo>
                  <a:lnTo>
                    <a:pt x="377" y="7925"/>
                  </a:lnTo>
                  <a:lnTo>
                    <a:pt x="472" y="7642"/>
                  </a:lnTo>
                  <a:close/>
                  <a:moveTo>
                    <a:pt x="33584" y="19246"/>
                  </a:moveTo>
                  <a:lnTo>
                    <a:pt x="33396" y="19434"/>
                  </a:lnTo>
                  <a:lnTo>
                    <a:pt x="33396" y="19623"/>
                  </a:lnTo>
                  <a:lnTo>
                    <a:pt x="33584" y="19246"/>
                  </a:lnTo>
                  <a:close/>
                  <a:moveTo>
                    <a:pt x="24434" y="24151"/>
                  </a:moveTo>
                  <a:lnTo>
                    <a:pt x="24339" y="24245"/>
                  </a:lnTo>
                  <a:lnTo>
                    <a:pt x="24434" y="24340"/>
                  </a:lnTo>
                  <a:lnTo>
                    <a:pt x="24434" y="24245"/>
                  </a:lnTo>
                  <a:lnTo>
                    <a:pt x="24434" y="24151"/>
                  </a:lnTo>
                  <a:close/>
                  <a:moveTo>
                    <a:pt x="14717" y="24434"/>
                  </a:moveTo>
                  <a:lnTo>
                    <a:pt x="14764" y="24481"/>
                  </a:lnTo>
                  <a:lnTo>
                    <a:pt x="14764" y="24481"/>
                  </a:lnTo>
                  <a:lnTo>
                    <a:pt x="14811" y="24434"/>
                  </a:lnTo>
                  <a:close/>
                  <a:moveTo>
                    <a:pt x="2924" y="1"/>
                  </a:moveTo>
                  <a:lnTo>
                    <a:pt x="2641" y="95"/>
                  </a:lnTo>
                  <a:lnTo>
                    <a:pt x="2547" y="378"/>
                  </a:lnTo>
                  <a:lnTo>
                    <a:pt x="2547" y="189"/>
                  </a:lnTo>
                  <a:lnTo>
                    <a:pt x="2453" y="378"/>
                  </a:lnTo>
                  <a:lnTo>
                    <a:pt x="2358" y="567"/>
                  </a:lnTo>
                  <a:lnTo>
                    <a:pt x="2453" y="944"/>
                  </a:lnTo>
                  <a:lnTo>
                    <a:pt x="2358" y="850"/>
                  </a:lnTo>
                  <a:lnTo>
                    <a:pt x="2170" y="944"/>
                  </a:lnTo>
                  <a:lnTo>
                    <a:pt x="2358" y="944"/>
                  </a:lnTo>
                  <a:lnTo>
                    <a:pt x="2453" y="1133"/>
                  </a:lnTo>
                  <a:lnTo>
                    <a:pt x="2264" y="1227"/>
                  </a:lnTo>
                  <a:lnTo>
                    <a:pt x="2170" y="1227"/>
                  </a:lnTo>
                  <a:lnTo>
                    <a:pt x="2170" y="1604"/>
                  </a:lnTo>
                  <a:lnTo>
                    <a:pt x="2075" y="1887"/>
                  </a:lnTo>
                  <a:lnTo>
                    <a:pt x="1792" y="2453"/>
                  </a:lnTo>
                  <a:lnTo>
                    <a:pt x="1415" y="3019"/>
                  </a:lnTo>
                  <a:lnTo>
                    <a:pt x="1321" y="3397"/>
                  </a:lnTo>
                  <a:lnTo>
                    <a:pt x="1321" y="3680"/>
                  </a:lnTo>
                  <a:lnTo>
                    <a:pt x="1226" y="3774"/>
                  </a:lnTo>
                  <a:lnTo>
                    <a:pt x="1226" y="3963"/>
                  </a:lnTo>
                  <a:lnTo>
                    <a:pt x="1321" y="4529"/>
                  </a:lnTo>
                  <a:lnTo>
                    <a:pt x="1226" y="4529"/>
                  </a:lnTo>
                  <a:lnTo>
                    <a:pt x="1132" y="4435"/>
                  </a:lnTo>
                  <a:lnTo>
                    <a:pt x="1038" y="4340"/>
                  </a:lnTo>
                  <a:lnTo>
                    <a:pt x="943" y="4340"/>
                  </a:lnTo>
                  <a:lnTo>
                    <a:pt x="1038" y="4435"/>
                  </a:lnTo>
                  <a:lnTo>
                    <a:pt x="1132" y="4623"/>
                  </a:lnTo>
                  <a:lnTo>
                    <a:pt x="1038" y="4812"/>
                  </a:lnTo>
                  <a:lnTo>
                    <a:pt x="849" y="4906"/>
                  </a:lnTo>
                  <a:lnTo>
                    <a:pt x="943" y="4906"/>
                  </a:lnTo>
                  <a:lnTo>
                    <a:pt x="943" y="5001"/>
                  </a:lnTo>
                  <a:lnTo>
                    <a:pt x="943" y="5189"/>
                  </a:lnTo>
                  <a:lnTo>
                    <a:pt x="755" y="5284"/>
                  </a:lnTo>
                  <a:lnTo>
                    <a:pt x="566" y="5378"/>
                  </a:lnTo>
                  <a:lnTo>
                    <a:pt x="566" y="5472"/>
                  </a:lnTo>
                  <a:lnTo>
                    <a:pt x="755" y="5567"/>
                  </a:lnTo>
                  <a:lnTo>
                    <a:pt x="849" y="5661"/>
                  </a:lnTo>
                  <a:lnTo>
                    <a:pt x="755" y="5755"/>
                  </a:lnTo>
                  <a:lnTo>
                    <a:pt x="472" y="5755"/>
                  </a:lnTo>
                  <a:lnTo>
                    <a:pt x="566" y="6604"/>
                  </a:lnTo>
                  <a:lnTo>
                    <a:pt x="566" y="7076"/>
                  </a:lnTo>
                  <a:lnTo>
                    <a:pt x="566" y="7265"/>
                  </a:lnTo>
                  <a:lnTo>
                    <a:pt x="755" y="7265"/>
                  </a:lnTo>
                  <a:lnTo>
                    <a:pt x="849" y="7359"/>
                  </a:lnTo>
                  <a:lnTo>
                    <a:pt x="849" y="7453"/>
                  </a:lnTo>
                  <a:lnTo>
                    <a:pt x="755" y="7548"/>
                  </a:lnTo>
                  <a:lnTo>
                    <a:pt x="566" y="7453"/>
                  </a:lnTo>
                  <a:lnTo>
                    <a:pt x="566" y="7736"/>
                  </a:lnTo>
                  <a:lnTo>
                    <a:pt x="566" y="8114"/>
                  </a:lnTo>
                  <a:lnTo>
                    <a:pt x="472" y="8019"/>
                  </a:lnTo>
                  <a:lnTo>
                    <a:pt x="472" y="7925"/>
                  </a:lnTo>
                  <a:lnTo>
                    <a:pt x="472" y="7831"/>
                  </a:lnTo>
                  <a:lnTo>
                    <a:pt x="377" y="7925"/>
                  </a:lnTo>
                  <a:lnTo>
                    <a:pt x="377" y="8680"/>
                  </a:lnTo>
                  <a:lnTo>
                    <a:pt x="283" y="8868"/>
                  </a:lnTo>
                  <a:lnTo>
                    <a:pt x="189" y="8963"/>
                  </a:lnTo>
                  <a:lnTo>
                    <a:pt x="94" y="8963"/>
                  </a:lnTo>
                  <a:lnTo>
                    <a:pt x="0" y="9151"/>
                  </a:lnTo>
                  <a:lnTo>
                    <a:pt x="94" y="9340"/>
                  </a:lnTo>
                  <a:lnTo>
                    <a:pt x="189" y="9434"/>
                  </a:lnTo>
                  <a:lnTo>
                    <a:pt x="283" y="9623"/>
                  </a:lnTo>
                  <a:lnTo>
                    <a:pt x="283" y="9812"/>
                  </a:lnTo>
                  <a:lnTo>
                    <a:pt x="94" y="9717"/>
                  </a:lnTo>
                  <a:lnTo>
                    <a:pt x="94" y="9906"/>
                  </a:lnTo>
                  <a:lnTo>
                    <a:pt x="189" y="10000"/>
                  </a:lnTo>
                  <a:lnTo>
                    <a:pt x="283" y="10095"/>
                  </a:lnTo>
                  <a:lnTo>
                    <a:pt x="283" y="10378"/>
                  </a:lnTo>
                  <a:lnTo>
                    <a:pt x="94" y="10095"/>
                  </a:lnTo>
                  <a:lnTo>
                    <a:pt x="94" y="10283"/>
                  </a:lnTo>
                  <a:lnTo>
                    <a:pt x="94" y="10566"/>
                  </a:lnTo>
                  <a:lnTo>
                    <a:pt x="94" y="11510"/>
                  </a:lnTo>
                  <a:lnTo>
                    <a:pt x="189" y="12453"/>
                  </a:lnTo>
                  <a:lnTo>
                    <a:pt x="377" y="13208"/>
                  </a:lnTo>
                  <a:lnTo>
                    <a:pt x="566" y="13680"/>
                  </a:lnTo>
                  <a:lnTo>
                    <a:pt x="849" y="14340"/>
                  </a:lnTo>
                  <a:lnTo>
                    <a:pt x="1132" y="14906"/>
                  </a:lnTo>
                  <a:lnTo>
                    <a:pt x="1226" y="15189"/>
                  </a:lnTo>
                  <a:lnTo>
                    <a:pt x="1132" y="15378"/>
                  </a:lnTo>
                  <a:lnTo>
                    <a:pt x="1321" y="15944"/>
                  </a:lnTo>
                  <a:lnTo>
                    <a:pt x="1698" y="16510"/>
                  </a:lnTo>
                  <a:lnTo>
                    <a:pt x="2453" y="17736"/>
                  </a:lnTo>
                  <a:lnTo>
                    <a:pt x="3019" y="18491"/>
                  </a:lnTo>
                  <a:lnTo>
                    <a:pt x="3679" y="19057"/>
                  </a:lnTo>
                  <a:lnTo>
                    <a:pt x="3491" y="19246"/>
                  </a:lnTo>
                  <a:lnTo>
                    <a:pt x="3774" y="19434"/>
                  </a:lnTo>
                  <a:lnTo>
                    <a:pt x="3868" y="19434"/>
                  </a:lnTo>
                  <a:lnTo>
                    <a:pt x="4151" y="19623"/>
                  </a:lnTo>
                  <a:lnTo>
                    <a:pt x="4245" y="19906"/>
                  </a:lnTo>
                  <a:lnTo>
                    <a:pt x="4434" y="20189"/>
                  </a:lnTo>
                  <a:lnTo>
                    <a:pt x="4717" y="20378"/>
                  </a:lnTo>
                  <a:lnTo>
                    <a:pt x="4623" y="20472"/>
                  </a:lnTo>
                  <a:lnTo>
                    <a:pt x="4717" y="20472"/>
                  </a:lnTo>
                  <a:lnTo>
                    <a:pt x="4811" y="20566"/>
                  </a:lnTo>
                  <a:lnTo>
                    <a:pt x="5566" y="21321"/>
                  </a:lnTo>
                  <a:lnTo>
                    <a:pt x="5849" y="21604"/>
                  </a:lnTo>
                  <a:lnTo>
                    <a:pt x="6415" y="22076"/>
                  </a:lnTo>
                  <a:lnTo>
                    <a:pt x="6415" y="21887"/>
                  </a:lnTo>
                  <a:lnTo>
                    <a:pt x="6604" y="21793"/>
                  </a:lnTo>
                  <a:lnTo>
                    <a:pt x="6604" y="21793"/>
                  </a:lnTo>
                  <a:lnTo>
                    <a:pt x="6509" y="21981"/>
                  </a:lnTo>
                  <a:lnTo>
                    <a:pt x="6604" y="21887"/>
                  </a:lnTo>
                  <a:lnTo>
                    <a:pt x="6698" y="21887"/>
                  </a:lnTo>
                  <a:lnTo>
                    <a:pt x="6698" y="22076"/>
                  </a:lnTo>
                  <a:lnTo>
                    <a:pt x="6509" y="22076"/>
                  </a:lnTo>
                  <a:lnTo>
                    <a:pt x="7075" y="22547"/>
                  </a:lnTo>
                  <a:lnTo>
                    <a:pt x="7924" y="23113"/>
                  </a:lnTo>
                  <a:lnTo>
                    <a:pt x="8773" y="23585"/>
                  </a:lnTo>
                  <a:lnTo>
                    <a:pt x="9245" y="23679"/>
                  </a:lnTo>
                  <a:lnTo>
                    <a:pt x="9622" y="23679"/>
                  </a:lnTo>
                  <a:lnTo>
                    <a:pt x="9528" y="23868"/>
                  </a:lnTo>
                  <a:lnTo>
                    <a:pt x="9622" y="23962"/>
                  </a:lnTo>
                  <a:lnTo>
                    <a:pt x="10094" y="24151"/>
                  </a:lnTo>
                  <a:lnTo>
                    <a:pt x="10660" y="24151"/>
                  </a:lnTo>
                  <a:lnTo>
                    <a:pt x="11226" y="24340"/>
                  </a:lnTo>
                  <a:lnTo>
                    <a:pt x="11981" y="24811"/>
                  </a:lnTo>
                  <a:lnTo>
                    <a:pt x="13113" y="25377"/>
                  </a:lnTo>
                  <a:lnTo>
                    <a:pt x="13490" y="25377"/>
                  </a:lnTo>
                  <a:lnTo>
                    <a:pt x="13868" y="25472"/>
                  </a:lnTo>
                  <a:lnTo>
                    <a:pt x="14811" y="25660"/>
                  </a:lnTo>
                  <a:lnTo>
                    <a:pt x="16320" y="26226"/>
                  </a:lnTo>
                  <a:lnTo>
                    <a:pt x="16415" y="26132"/>
                  </a:lnTo>
                  <a:lnTo>
                    <a:pt x="16604" y="26038"/>
                  </a:lnTo>
                  <a:lnTo>
                    <a:pt x="17264" y="26132"/>
                  </a:lnTo>
                  <a:lnTo>
                    <a:pt x="18490" y="26321"/>
                  </a:lnTo>
                  <a:lnTo>
                    <a:pt x="19056" y="26415"/>
                  </a:lnTo>
                  <a:lnTo>
                    <a:pt x="19811" y="26415"/>
                  </a:lnTo>
                  <a:lnTo>
                    <a:pt x="19905" y="26226"/>
                  </a:lnTo>
                  <a:lnTo>
                    <a:pt x="20094" y="26132"/>
                  </a:lnTo>
                  <a:lnTo>
                    <a:pt x="20283" y="26132"/>
                  </a:lnTo>
                  <a:lnTo>
                    <a:pt x="20188" y="26321"/>
                  </a:lnTo>
                  <a:lnTo>
                    <a:pt x="20754" y="26226"/>
                  </a:lnTo>
                  <a:lnTo>
                    <a:pt x="21415" y="26132"/>
                  </a:lnTo>
                  <a:lnTo>
                    <a:pt x="21981" y="26038"/>
                  </a:lnTo>
                  <a:lnTo>
                    <a:pt x="22641" y="25849"/>
                  </a:lnTo>
                  <a:lnTo>
                    <a:pt x="22641" y="25943"/>
                  </a:lnTo>
                  <a:lnTo>
                    <a:pt x="23113" y="25943"/>
                  </a:lnTo>
                  <a:lnTo>
                    <a:pt x="23679" y="25849"/>
                  </a:lnTo>
                  <a:lnTo>
                    <a:pt x="24151" y="25566"/>
                  </a:lnTo>
                  <a:lnTo>
                    <a:pt x="24811" y="25283"/>
                  </a:lnTo>
                  <a:lnTo>
                    <a:pt x="25943" y="24906"/>
                  </a:lnTo>
                  <a:lnTo>
                    <a:pt x="26603" y="24717"/>
                  </a:lnTo>
                  <a:lnTo>
                    <a:pt x="27358" y="24340"/>
                  </a:lnTo>
                  <a:lnTo>
                    <a:pt x="28113" y="23962"/>
                  </a:lnTo>
                  <a:lnTo>
                    <a:pt x="28867" y="23396"/>
                  </a:lnTo>
                  <a:lnTo>
                    <a:pt x="28867" y="23491"/>
                  </a:lnTo>
                  <a:lnTo>
                    <a:pt x="28773" y="23585"/>
                  </a:lnTo>
                  <a:lnTo>
                    <a:pt x="28679" y="23679"/>
                  </a:lnTo>
                  <a:lnTo>
                    <a:pt x="28490" y="23868"/>
                  </a:lnTo>
                  <a:lnTo>
                    <a:pt x="28396" y="23868"/>
                  </a:lnTo>
                  <a:lnTo>
                    <a:pt x="28490" y="23962"/>
                  </a:lnTo>
                  <a:lnTo>
                    <a:pt x="29056" y="23302"/>
                  </a:lnTo>
                  <a:lnTo>
                    <a:pt x="29433" y="23113"/>
                  </a:lnTo>
                  <a:lnTo>
                    <a:pt x="29528" y="23113"/>
                  </a:lnTo>
                  <a:lnTo>
                    <a:pt x="29528" y="23208"/>
                  </a:lnTo>
                  <a:lnTo>
                    <a:pt x="30094" y="22736"/>
                  </a:lnTo>
                  <a:lnTo>
                    <a:pt x="30377" y="22547"/>
                  </a:lnTo>
                  <a:lnTo>
                    <a:pt x="30660" y="22264"/>
                  </a:lnTo>
                  <a:lnTo>
                    <a:pt x="30754" y="22264"/>
                  </a:lnTo>
                  <a:lnTo>
                    <a:pt x="30754" y="22170"/>
                  </a:lnTo>
                  <a:lnTo>
                    <a:pt x="30754" y="21981"/>
                  </a:lnTo>
                  <a:lnTo>
                    <a:pt x="30754" y="21793"/>
                  </a:lnTo>
                  <a:lnTo>
                    <a:pt x="31132" y="21793"/>
                  </a:lnTo>
                  <a:lnTo>
                    <a:pt x="31226" y="21981"/>
                  </a:lnTo>
                  <a:lnTo>
                    <a:pt x="31415" y="21604"/>
                  </a:lnTo>
                  <a:lnTo>
                    <a:pt x="31509" y="21510"/>
                  </a:lnTo>
                  <a:lnTo>
                    <a:pt x="31603" y="21510"/>
                  </a:lnTo>
                  <a:lnTo>
                    <a:pt x="31698" y="21227"/>
                  </a:lnTo>
                  <a:lnTo>
                    <a:pt x="31886" y="21038"/>
                  </a:lnTo>
                  <a:lnTo>
                    <a:pt x="32264" y="20566"/>
                  </a:lnTo>
                  <a:lnTo>
                    <a:pt x="33207" y="20000"/>
                  </a:lnTo>
                  <a:lnTo>
                    <a:pt x="33018" y="20000"/>
                  </a:lnTo>
                  <a:lnTo>
                    <a:pt x="33396" y="19434"/>
                  </a:lnTo>
                  <a:lnTo>
                    <a:pt x="33584" y="18963"/>
                  </a:lnTo>
                  <a:lnTo>
                    <a:pt x="33679" y="18679"/>
                  </a:lnTo>
                  <a:lnTo>
                    <a:pt x="33962" y="18491"/>
                  </a:lnTo>
                  <a:lnTo>
                    <a:pt x="34150" y="18679"/>
                  </a:lnTo>
                  <a:lnTo>
                    <a:pt x="34339" y="18019"/>
                  </a:lnTo>
                  <a:lnTo>
                    <a:pt x="34433" y="18113"/>
                  </a:lnTo>
                  <a:lnTo>
                    <a:pt x="34528" y="18019"/>
                  </a:lnTo>
                  <a:lnTo>
                    <a:pt x="34622" y="17736"/>
                  </a:lnTo>
                  <a:lnTo>
                    <a:pt x="34716" y="17642"/>
                  </a:lnTo>
                  <a:lnTo>
                    <a:pt x="34905" y="17359"/>
                  </a:lnTo>
                  <a:lnTo>
                    <a:pt x="35282" y="16887"/>
                  </a:lnTo>
                  <a:lnTo>
                    <a:pt x="35282" y="16981"/>
                  </a:lnTo>
                  <a:lnTo>
                    <a:pt x="35282" y="17076"/>
                  </a:lnTo>
                  <a:lnTo>
                    <a:pt x="35282" y="17170"/>
                  </a:lnTo>
                  <a:lnTo>
                    <a:pt x="35377" y="17170"/>
                  </a:lnTo>
                  <a:lnTo>
                    <a:pt x="35565" y="16510"/>
                  </a:lnTo>
                  <a:lnTo>
                    <a:pt x="35754" y="16132"/>
                  </a:lnTo>
                  <a:lnTo>
                    <a:pt x="35943" y="15755"/>
                  </a:lnTo>
                  <a:lnTo>
                    <a:pt x="36226" y="15189"/>
                  </a:lnTo>
                  <a:lnTo>
                    <a:pt x="36698" y="14340"/>
                  </a:lnTo>
                  <a:lnTo>
                    <a:pt x="37075" y="13114"/>
                  </a:lnTo>
                  <a:lnTo>
                    <a:pt x="37358" y="12359"/>
                  </a:lnTo>
                  <a:lnTo>
                    <a:pt x="37452" y="12170"/>
                  </a:lnTo>
                  <a:lnTo>
                    <a:pt x="37641" y="11887"/>
                  </a:lnTo>
                  <a:lnTo>
                    <a:pt x="37641" y="11982"/>
                  </a:lnTo>
                  <a:lnTo>
                    <a:pt x="37641" y="12076"/>
                  </a:lnTo>
                  <a:lnTo>
                    <a:pt x="37735" y="11604"/>
                  </a:lnTo>
                  <a:lnTo>
                    <a:pt x="37547" y="11699"/>
                  </a:lnTo>
                  <a:lnTo>
                    <a:pt x="37452" y="11416"/>
                  </a:lnTo>
                  <a:lnTo>
                    <a:pt x="37547" y="11416"/>
                  </a:lnTo>
                  <a:lnTo>
                    <a:pt x="37641" y="11321"/>
                  </a:lnTo>
                  <a:lnTo>
                    <a:pt x="37735" y="11321"/>
                  </a:lnTo>
                  <a:lnTo>
                    <a:pt x="37735" y="11227"/>
                  </a:lnTo>
                  <a:lnTo>
                    <a:pt x="37641" y="10944"/>
                  </a:lnTo>
                  <a:lnTo>
                    <a:pt x="37735" y="10472"/>
                  </a:lnTo>
                  <a:lnTo>
                    <a:pt x="37924" y="10661"/>
                  </a:lnTo>
                  <a:lnTo>
                    <a:pt x="37830" y="10378"/>
                  </a:lnTo>
                  <a:lnTo>
                    <a:pt x="37924" y="10095"/>
                  </a:lnTo>
                  <a:lnTo>
                    <a:pt x="37924" y="10283"/>
                  </a:lnTo>
                  <a:lnTo>
                    <a:pt x="38018" y="10283"/>
                  </a:lnTo>
                  <a:lnTo>
                    <a:pt x="38207" y="9906"/>
                  </a:lnTo>
                  <a:lnTo>
                    <a:pt x="38301" y="9812"/>
                  </a:lnTo>
                  <a:lnTo>
                    <a:pt x="38113" y="9623"/>
                  </a:lnTo>
                  <a:lnTo>
                    <a:pt x="38113" y="9434"/>
                  </a:lnTo>
                  <a:lnTo>
                    <a:pt x="38113" y="9246"/>
                  </a:lnTo>
                  <a:lnTo>
                    <a:pt x="38018" y="8963"/>
                  </a:lnTo>
                  <a:lnTo>
                    <a:pt x="38207" y="9151"/>
                  </a:lnTo>
                  <a:lnTo>
                    <a:pt x="38301" y="9057"/>
                  </a:lnTo>
                  <a:lnTo>
                    <a:pt x="38490" y="8680"/>
                  </a:lnTo>
                  <a:lnTo>
                    <a:pt x="38679" y="8302"/>
                  </a:lnTo>
                  <a:lnTo>
                    <a:pt x="38490" y="8302"/>
                  </a:lnTo>
                  <a:lnTo>
                    <a:pt x="38490" y="8114"/>
                  </a:lnTo>
                  <a:lnTo>
                    <a:pt x="38490" y="7831"/>
                  </a:lnTo>
                  <a:lnTo>
                    <a:pt x="38584" y="7642"/>
                  </a:lnTo>
                  <a:lnTo>
                    <a:pt x="38584" y="7359"/>
                  </a:lnTo>
                  <a:lnTo>
                    <a:pt x="38396" y="6793"/>
                  </a:lnTo>
                  <a:lnTo>
                    <a:pt x="38207" y="6321"/>
                  </a:lnTo>
                  <a:lnTo>
                    <a:pt x="38301" y="6321"/>
                  </a:lnTo>
                  <a:lnTo>
                    <a:pt x="38396" y="6416"/>
                  </a:lnTo>
                  <a:lnTo>
                    <a:pt x="38396" y="6133"/>
                  </a:lnTo>
                  <a:lnTo>
                    <a:pt x="38490" y="5850"/>
                  </a:lnTo>
                  <a:lnTo>
                    <a:pt x="38490" y="5567"/>
                  </a:lnTo>
                  <a:lnTo>
                    <a:pt x="38584" y="5567"/>
                  </a:lnTo>
                  <a:lnTo>
                    <a:pt x="38679" y="5661"/>
                  </a:lnTo>
                  <a:lnTo>
                    <a:pt x="38490" y="5189"/>
                  </a:lnTo>
                  <a:lnTo>
                    <a:pt x="38679" y="5284"/>
                  </a:lnTo>
                  <a:lnTo>
                    <a:pt x="38584" y="5001"/>
                  </a:lnTo>
                  <a:lnTo>
                    <a:pt x="38490" y="5095"/>
                  </a:lnTo>
                  <a:lnTo>
                    <a:pt x="38396" y="5095"/>
                  </a:lnTo>
                  <a:lnTo>
                    <a:pt x="38396" y="5001"/>
                  </a:lnTo>
                  <a:lnTo>
                    <a:pt x="38301" y="5095"/>
                  </a:lnTo>
                  <a:lnTo>
                    <a:pt x="38207" y="5189"/>
                  </a:lnTo>
                  <a:lnTo>
                    <a:pt x="38301" y="5378"/>
                  </a:lnTo>
                  <a:lnTo>
                    <a:pt x="38396" y="5755"/>
                  </a:lnTo>
                  <a:lnTo>
                    <a:pt x="38396" y="5755"/>
                  </a:lnTo>
                  <a:lnTo>
                    <a:pt x="38207" y="5661"/>
                  </a:lnTo>
                  <a:lnTo>
                    <a:pt x="38396" y="5944"/>
                  </a:lnTo>
                  <a:lnTo>
                    <a:pt x="38207" y="6038"/>
                  </a:lnTo>
                  <a:lnTo>
                    <a:pt x="38113" y="5944"/>
                  </a:lnTo>
                  <a:lnTo>
                    <a:pt x="38113" y="6038"/>
                  </a:lnTo>
                  <a:lnTo>
                    <a:pt x="38113" y="6133"/>
                  </a:lnTo>
                  <a:lnTo>
                    <a:pt x="38113" y="6416"/>
                  </a:lnTo>
                  <a:lnTo>
                    <a:pt x="38018" y="6416"/>
                  </a:lnTo>
                  <a:lnTo>
                    <a:pt x="38018" y="6887"/>
                  </a:lnTo>
                  <a:lnTo>
                    <a:pt x="38018" y="7076"/>
                  </a:lnTo>
                  <a:lnTo>
                    <a:pt x="38113" y="7170"/>
                  </a:lnTo>
                  <a:lnTo>
                    <a:pt x="38207" y="7170"/>
                  </a:lnTo>
                  <a:lnTo>
                    <a:pt x="38301" y="7359"/>
                  </a:lnTo>
                  <a:lnTo>
                    <a:pt x="37830" y="7548"/>
                  </a:lnTo>
                  <a:lnTo>
                    <a:pt x="38018" y="7642"/>
                  </a:lnTo>
                  <a:lnTo>
                    <a:pt x="38113" y="8019"/>
                  </a:lnTo>
                  <a:lnTo>
                    <a:pt x="38113" y="8302"/>
                  </a:lnTo>
                  <a:lnTo>
                    <a:pt x="38018" y="8397"/>
                  </a:lnTo>
                  <a:lnTo>
                    <a:pt x="37830" y="8397"/>
                  </a:lnTo>
                  <a:lnTo>
                    <a:pt x="37924" y="8585"/>
                  </a:lnTo>
                  <a:lnTo>
                    <a:pt x="38018" y="8774"/>
                  </a:lnTo>
                  <a:lnTo>
                    <a:pt x="37924" y="8963"/>
                  </a:lnTo>
                  <a:lnTo>
                    <a:pt x="37830" y="8774"/>
                  </a:lnTo>
                  <a:lnTo>
                    <a:pt x="37641" y="8868"/>
                  </a:lnTo>
                  <a:lnTo>
                    <a:pt x="37735" y="8963"/>
                  </a:lnTo>
                  <a:lnTo>
                    <a:pt x="37735" y="9246"/>
                  </a:lnTo>
                  <a:lnTo>
                    <a:pt x="37641" y="9812"/>
                  </a:lnTo>
                  <a:lnTo>
                    <a:pt x="37358" y="10378"/>
                  </a:lnTo>
                  <a:lnTo>
                    <a:pt x="37169" y="10755"/>
                  </a:lnTo>
                  <a:lnTo>
                    <a:pt x="37358" y="11038"/>
                  </a:lnTo>
                  <a:lnTo>
                    <a:pt x="37264" y="11321"/>
                  </a:lnTo>
                  <a:lnTo>
                    <a:pt x="37075" y="11227"/>
                  </a:lnTo>
                  <a:lnTo>
                    <a:pt x="37075" y="11321"/>
                  </a:lnTo>
                  <a:lnTo>
                    <a:pt x="37075" y="11604"/>
                  </a:lnTo>
                  <a:lnTo>
                    <a:pt x="36981" y="11510"/>
                  </a:lnTo>
                  <a:lnTo>
                    <a:pt x="36886" y="11887"/>
                  </a:lnTo>
                  <a:lnTo>
                    <a:pt x="36792" y="12265"/>
                  </a:lnTo>
                  <a:lnTo>
                    <a:pt x="36886" y="12359"/>
                  </a:lnTo>
                  <a:lnTo>
                    <a:pt x="37169" y="12359"/>
                  </a:lnTo>
                  <a:lnTo>
                    <a:pt x="37264" y="12548"/>
                  </a:lnTo>
                  <a:lnTo>
                    <a:pt x="37075" y="12453"/>
                  </a:lnTo>
                  <a:lnTo>
                    <a:pt x="36981" y="12548"/>
                  </a:lnTo>
                  <a:lnTo>
                    <a:pt x="36886" y="12359"/>
                  </a:lnTo>
                  <a:lnTo>
                    <a:pt x="36981" y="12642"/>
                  </a:lnTo>
                  <a:lnTo>
                    <a:pt x="36981" y="12642"/>
                  </a:lnTo>
                  <a:lnTo>
                    <a:pt x="36886" y="12548"/>
                  </a:lnTo>
                  <a:lnTo>
                    <a:pt x="36792" y="12453"/>
                  </a:lnTo>
                  <a:lnTo>
                    <a:pt x="36414" y="13114"/>
                  </a:lnTo>
                  <a:lnTo>
                    <a:pt x="36320" y="13491"/>
                  </a:lnTo>
                  <a:lnTo>
                    <a:pt x="36320" y="13868"/>
                  </a:lnTo>
                  <a:lnTo>
                    <a:pt x="35754" y="15095"/>
                  </a:lnTo>
                  <a:lnTo>
                    <a:pt x="35377" y="15755"/>
                  </a:lnTo>
                  <a:lnTo>
                    <a:pt x="34999" y="16227"/>
                  </a:lnTo>
                  <a:lnTo>
                    <a:pt x="34999" y="16038"/>
                  </a:lnTo>
                  <a:lnTo>
                    <a:pt x="34716" y="16321"/>
                  </a:lnTo>
                  <a:lnTo>
                    <a:pt x="34528" y="16698"/>
                  </a:lnTo>
                  <a:lnTo>
                    <a:pt x="34528" y="16698"/>
                  </a:lnTo>
                  <a:lnTo>
                    <a:pt x="34716" y="16604"/>
                  </a:lnTo>
                  <a:lnTo>
                    <a:pt x="34150" y="17170"/>
                  </a:lnTo>
                  <a:lnTo>
                    <a:pt x="33584" y="17736"/>
                  </a:lnTo>
                  <a:lnTo>
                    <a:pt x="33679" y="17830"/>
                  </a:lnTo>
                  <a:lnTo>
                    <a:pt x="33773" y="17736"/>
                  </a:lnTo>
                  <a:lnTo>
                    <a:pt x="33867" y="17736"/>
                  </a:lnTo>
                  <a:lnTo>
                    <a:pt x="33867" y="17830"/>
                  </a:lnTo>
                  <a:lnTo>
                    <a:pt x="33679" y="17925"/>
                  </a:lnTo>
                  <a:lnTo>
                    <a:pt x="33490" y="18019"/>
                  </a:lnTo>
                  <a:lnTo>
                    <a:pt x="33396" y="18113"/>
                  </a:lnTo>
                  <a:lnTo>
                    <a:pt x="33207" y="18208"/>
                  </a:lnTo>
                  <a:lnTo>
                    <a:pt x="33113" y="18585"/>
                  </a:lnTo>
                  <a:lnTo>
                    <a:pt x="33207" y="18679"/>
                  </a:lnTo>
                  <a:lnTo>
                    <a:pt x="33207" y="18774"/>
                  </a:lnTo>
                  <a:lnTo>
                    <a:pt x="33018" y="18963"/>
                  </a:lnTo>
                  <a:lnTo>
                    <a:pt x="32924" y="18963"/>
                  </a:lnTo>
                  <a:lnTo>
                    <a:pt x="32924" y="18868"/>
                  </a:lnTo>
                  <a:lnTo>
                    <a:pt x="32924" y="18679"/>
                  </a:lnTo>
                  <a:lnTo>
                    <a:pt x="32735" y="18868"/>
                  </a:lnTo>
                  <a:lnTo>
                    <a:pt x="32641" y="18963"/>
                  </a:lnTo>
                  <a:lnTo>
                    <a:pt x="32547" y="18963"/>
                  </a:lnTo>
                  <a:lnTo>
                    <a:pt x="32547" y="19057"/>
                  </a:lnTo>
                  <a:lnTo>
                    <a:pt x="32735" y="18963"/>
                  </a:lnTo>
                  <a:lnTo>
                    <a:pt x="32735" y="18963"/>
                  </a:lnTo>
                  <a:lnTo>
                    <a:pt x="32075" y="19717"/>
                  </a:lnTo>
                  <a:lnTo>
                    <a:pt x="31698" y="20000"/>
                  </a:lnTo>
                  <a:lnTo>
                    <a:pt x="31603" y="20000"/>
                  </a:lnTo>
                  <a:lnTo>
                    <a:pt x="31603" y="19906"/>
                  </a:lnTo>
                  <a:lnTo>
                    <a:pt x="31320" y="20095"/>
                  </a:lnTo>
                  <a:lnTo>
                    <a:pt x="31037" y="20283"/>
                  </a:lnTo>
                  <a:lnTo>
                    <a:pt x="31132" y="20095"/>
                  </a:lnTo>
                  <a:lnTo>
                    <a:pt x="30943" y="20283"/>
                  </a:lnTo>
                  <a:lnTo>
                    <a:pt x="31132" y="20378"/>
                  </a:lnTo>
                  <a:lnTo>
                    <a:pt x="31037" y="20661"/>
                  </a:lnTo>
                  <a:lnTo>
                    <a:pt x="30849" y="20849"/>
                  </a:lnTo>
                  <a:lnTo>
                    <a:pt x="30754" y="20944"/>
                  </a:lnTo>
                  <a:lnTo>
                    <a:pt x="30660" y="20849"/>
                  </a:lnTo>
                  <a:lnTo>
                    <a:pt x="30849" y="20755"/>
                  </a:lnTo>
                  <a:lnTo>
                    <a:pt x="30754" y="20755"/>
                  </a:lnTo>
                  <a:lnTo>
                    <a:pt x="30754" y="20661"/>
                  </a:lnTo>
                  <a:lnTo>
                    <a:pt x="30754" y="20566"/>
                  </a:lnTo>
                  <a:lnTo>
                    <a:pt x="30660" y="20661"/>
                  </a:lnTo>
                  <a:lnTo>
                    <a:pt x="30471" y="20849"/>
                  </a:lnTo>
                  <a:lnTo>
                    <a:pt x="30094" y="21038"/>
                  </a:lnTo>
                  <a:lnTo>
                    <a:pt x="30188" y="21038"/>
                  </a:lnTo>
                  <a:lnTo>
                    <a:pt x="30188" y="21227"/>
                  </a:lnTo>
                  <a:lnTo>
                    <a:pt x="29905" y="21604"/>
                  </a:lnTo>
                  <a:lnTo>
                    <a:pt x="30188" y="21415"/>
                  </a:lnTo>
                  <a:lnTo>
                    <a:pt x="29905" y="21793"/>
                  </a:lnTo>
                  <a:lnTo>
                    <a:pt x="29905" y="21698"/>
                  </a:lnTo>
                  <a:lnTo>
                    <a:pt x="29811" y="21793"/>
                  </a:lnTo>
                  <a:lnTo>
                    <a:pt x="29716" y="21887"/>
                  </a:lnTo>
                  <a:lnTo>
                    <a:pt x="29339" y="21981"/>
                  </a:lnTo>
                  <a:lnTo>
                    <a:pt x="28867" y="21981"/>
                  </a:lnTo>
                  <a:lnTo>
                    <a:pt x="28773" y="22076"/>
                  </a:lnTo>
                  <a:lnTo>
                    <a:pt x="28584" y="22170"/>
                  </a:lnTo>
                  <a:lnTo>
                    <a:pt x="28679" y="22264"/>
                  </a:lnTo>
                  <a:lnTo>
                    <a:pt x="28679" y="22453"/>
                  </a:lnTo>
                  <a:lnTo>
                    <a:pt x="28962" y="22076"/>
                  </a:lnTo>
                  <a:lnTo>
                    <a:pt x="28867" y="22453"/>
                  </a:lnTo>
                  <a:lnTo>
                    <a:pt x="29150" y="22264"/>
                  </a:lnTo>
                  <a:lnTo>
                    <a:pt x="29150" y="22359"/>
                  </a:lnTo>
                  <a:lnTo>
                    <a:pt x="28679" y="22642"/>
                  </a:lnTo>
                  <a:lnTo>
                    <a:pt x="28490" y="22547"/>
                  </a:lnTo>
                  <a:lnTo>
                    <a:pt x="28396" y="22453"/>
                  </a:lnTo>
                  <a:lnTo>
                    <a:pt x="28301" y="22453"/>
                  </a:lnTo>
                  <a:lnTo>
                    <a:pt x="28207" y="22547"/>
                  </a:lnTo>
                  <a:lnTo>
                    <a:pt x="27924" y="22736"/>
                  </a:lnTo>
                  <a:lnTo>
                    <a:pt x="27641" y="22925"/>
                  </a:lnTo>
                  <a:lnTo>
                    <a:pt x="27735" y="22925"/>
                  </a:lnTo>
                  <a:lnTo>
                    <a:pt x="26886" y="23491"/>
                  </a:lnTo>
                  <a:lnTo>
                    <a:pt x="26132" y="23962"/>
                  </a:lnTo>
                  <a:lnTo>
                    <a:pt x="26132" y="23774"/>
                  </a:lnTo>
                  <a:lnTo>
                    <a:pt x="26226" y="23585"/>
                  </a:lnTo>
                  <a:lnTo>
                    <a:pt x="25754" y="23868"/>
                  </a:lnTo>
                  <a:lnTo>
                    <a:pt x="25471" y="24151"/>
                  </a:lnTo>
                  <a:lnTo>
                    <a:pt x="25377" y="24245"/>
                  </a:lnTo>
                  <a:lnTo>
                    <a:pt x="25471" y="24340"/>
                  </a:lnTo>
                  <a:lnTo>
                    <a:pt x="25188" y="24245"/>
                  </a:lnTo>
                  <a:lnTo>
                    <a:pt x="24905" y="24245"/>
                  </a:lnTo>
                  <a:lnTo>
                    <a:pt x="24434" y="24340"/>
                  </a:lnTo>
                  <a:lnTo>
                    <a:pt x="23585" y="24811"/>
                  </a:lnTo>
                  <a:lnTo>
                    <a:pt x="23207" y="24906"/>
                  </a:lnTo>
                  <a:lnTo>
                    <a:pt x="22924" y="25000"/>
                  </a:lnTo>
                  <a:lnTo>
                    <a:pt x="22830" y="24906"/>
                  </a:lnTo>
                  <a:lnTo>
                    <a:pt x="22924" y="24811"/>
                  </a:lnTo>
                  <a:lnTo>
                    <a:pt x="22830" y="24717"/>
                  </a:lnTo>
                  <a:lnTo>
                    <a:pt x="21886" y="24717"/>
                  </a:lnTo>
                  <a:lnTo>
                    <a:pt x="21509" y="24906"/>
                  </a:lnTo>
                  <a:lnTo>
                    <a:pt x="21037" y="25189"/>
                  </a:lnTo>
                  <a:lnTo>
                    <a:pt x="20660" y="25283"/>
                  </a:lnTo>
                  <a:lnTo>
                    <a:pt x="20754" y="25189"/>
                  </a:lnTo>
                  <a:lnTo>
                    <a:pt x="20754" y="25094"/>
                  </a:lnTo>
                  <a:lnTo>
                    <a:pt x="20471" y="25283"/>
                  </a:lnTo>
                  <a:lnTo>
                    <a:pt x="20377" y="25377"/>
                  </a:lnTo>
                  <a:lnTo>
                    <a:pt x="20188" y="25094"/>
                  </a:lnTo>
                  <a:lnTo>
                    <a:pt x="20471" y="25094"/>
                  </a:lnTo>
                  <a:lnTo>
                    <a:pt x="20094" y="25000"/>
                  </a:lnTo>
                  <a:lnTo>
                    <a:pt x="19339" y="25094"/>
                  </a:lnTo>
                  <a:lnTo>
                    <a:pt x="18019" y="25377"/>
                  </a:lnTo>
                  <a:lnTo>
                    <a:pt x="18019" y="25377"/>
                  </a:lnTo>
                  <a:lnTo>
                    <a:pt x="18679" y="25000"/>
                  </a:lnTo>
                  <a:lnTo>
                    <a:pt x="18396" y="25000"/>
                  </a:lnTo>
                  <a:lnTo>
                    <a:pt x="18113" y="25094"/>
                  </a:lnTo>
                  <a:lnTo>
                    <a:pt x="17830" y="25094"/>
                  </a:lnTo>
                  <a:lnTo>
                    <a:pt x="17075" y="25000"/>
                  </a:lnTo>
                  <a:lnTo>
                    <a:pt x="15943" y="24717"/>
                  </a:lnTo>
                  <a:lnTo>
                    <a:pt x="15094" y="24623"/>
                  </a:lnTo>
                  <a:lnTo>
                    <a:pt x="14811" y="24528"/>
                  </a:lnTo>
                  <a:lnTo>
                    <a:pt x="14764" y="24481"/>
                  </a:lnTo>
                  <a:lnTo>
                    <a:pt x="14764" y="24481"/>
                  </a:lnTo>
                  <a:lnTo>
                    <a:pt x="14717" y="24528"/>
                  </a:lnTo>
                  <a:lnTo>
                    <a:pt x="14339" y="24340"/>
                  </a:lnTo>
                  <a:lnTo>
                    <a:pt x="13868" y="24057"/>
                  </a:lnTo>
                  <a:lnTo>
                    <a:pt x="13868" y="24057"/>
                  </a:lnTo>
                  <a:lnTo>
                    <a:pt x="14056" y="24245"/>
                  </a:lnTo>
                  <a:lnTo>
                    <a:pt x="13868" y="24245"/>
                  </a:lnTo>
                  <a:lnTo>
                    <a:pt x="13679" y="24151"/>
                  </a:lnTo>
                  <a:lnTo>
                    <a:pt x="13585" y="23962"/>
                  </a:lnTo>
                  <a:lnTo>
                    <a:pt x="13396" y="23962"/>
                  </a:lnTo>
                  <a:lnTo>
                    <a:pt x="13490" y="23868"/>
                  </a:lnTo>
                  <a:lnTo>
                    <a:pt x="12924" y="23868"/>
                  </a:lnTo>
                  <a:lnTo>
                    <a:pt x="12170" y="23679"/>
                  </a:lnTo>
                  <a:lnTo>
                    <a:pt x="11509" y="23491"/>
                  </a:lnTo>
                  <a:lnTo>
                    <a:pt x="11226" y="23302"/>
                  </a:lnTo>
                  <a:lnTo>
                    <a:pt x="11132" y="23113"/>
                  </a:lnTo>
                  <a:lnTo>
                    <a:pt x="10755" y="23113"/>
                  </a:lnTo>
                  <a:lnTo>
                    <a:pt x="10472" y="22925"/>
                  </a:lnTo>
                  <a:lnTo>
                    <a:pt x="10566" y="22925"/>
                  </a:lnTo>
                  <a:lnTo>
                    <a:pt x="10094" y="22736"/>
                  </a:lnTo>
                  <a:lnTo>
                    <a:pt x="9717" y="22642"/>
                  </a:lnTo>
                  <a:lnTo>
                    <a:pt x="9339" y="22642"/>
                  </a:lnTo>
                  <a:lnTo>
                    <a:pt x="9339" y="22453"/>
                  </a:lnTo>
                  <a:lnTo>
                    <a:pt x="9339" y="22264"/>
                  </a:lnTo>
                  <a:lnTo>
                    <a:pt x="9056" y="21981"/>
                  </a:lnTo>
                  <a:lnTo>
                    <a:pt x="7924" y="21321"/>
                  </a:lnTo>
                  <a:lnTo>
                    <a:pt x="7453" y="21038"/>
                  </a:lnTo>
                  <a:lnTo>
                    <a:pt x="6887" y="20566"/>
                  </a:lnTo>
                  <a:lnTo>
                    <a:pt x="6132" y="19906"/>
                  </a:lnTo>
                  <a:lnTo>
                    <a:pt x="5755" y="19717"/>
                  </a:lnTo>
                  <a:lnTo>
                    <a:pt x="5660" y="19623"/>
                  </a:lnTo>
                  <a:lnTo>
                    <a:pt x="5472" y="19623"/>
                  </a:lnTo>
                  <a:lnTo>
                    <a:pt x="5283" y="19246"/>
                  </a:lnTo>
                  <a:lnTo>
                    <a:pt x="4906" y="18774"/>
                  </a:lnTo>
                  <a:lnTo>
                    <a:pt x="4528" y="18302"/>
                  </a:lnTo>
                  <a:lnTo>
                    <a:pt x="4151" y="18019"/>
                  </a:lnTo>
                  <a:lnTo>
                    <a:pt x="4151" y="17736"/>
                  </a:lnTo>
                  <a:lnTo>
                    <a:pt x="4057" y="17547"/>
                  </a:lnTo>
                  <a:lnTo>
                    <a:pt x="3679" y="17076"/>
                  </a:lnTo>
                  <a:lnTo>
                    <a:pt x="3868" y="17076"/>
                  </a:lnTo>
                  <a:lnTo>
                    <a:pt x="3113" y="16887"/>
                  </a:lnTo>
                  <a:lnTo>
                    <a:pt x="3207" y="16604"/>
                  </a:lnTo>
                  <a:lnTo>
                    <a:pt x="3113" y="16227"/>
                  </a:lnTo>
                  <a:lnTo>
                    <a:pt x="2924" y="15849"/>
                  </a:lnTo>
                  <a:lnTo>
                    <a:pt x="2641" y="15661"/>
                  </a:lnTo>
                  <a:lnTo>
                    <a:pt x="2736" y="15566"/>
                  </a:lnTo>
                  <a:lnTo>
                    <a:pt x="2641" y="15472"/>
                  </a:lnTo>
                  <a:lnTo>
                    <a:pt x="2453" y="15095"/>
                  </a:lnTo>
                  <a:lnTo>
                    <a:pt x="1981" y="14529"/>
                  </a:lnTo>
                  <a:lnTo>
                    <a:pt x="2170" y="14434"/>
                  </a:lnTo>
                  <a:lnTo>
                    <a:pt x="1981" y="14340"/>
                  </a:lnTo>
                  <a:lnTo>
                    <a:pt x="1887" y="14246"/>
                  </a:lnTo>
                  <a:lnTo>
                    <a:pt x="1792" y="14151"/>
                  </a:lnTo>
                  <a:lnTo>
                    <a:pt x="1604" y="13680"/>
                  </a:lnTo>
                  <a:lnTo>
                    <a:pt x="1698" y="13774"/>
                  </a:lnTo>
                  <a:lnTo>
                    <a:pt x="1698" y="13774"/>
                  </a:lnTo>
                  <a:lnTo>
                    <a:pt x="1509" y="13302"/>
                  </a:lnTo>
                  <a:lnTo>
                    <a:pt x="1321" y="12831"/>
                  </a:lnTo>
                  <a:lnTo>
                    <a:pt x="1226" y="12453"/>
                  </a:lnTo>
                  <a:lnTo>
                    <a:pt x="1226" y="12170"/>
                  </a:lnTo>
                  <a:lnTo>
                    <a:pt x="1321" y="11982"/>
                  </a:lnTo>
                  <a:lnTo>
                    <a:pt x="1415" y="12453"/>
                  </a:lnTo>
                  <a:lnTo>
                    <a:pt x="1509" y="12359"/>
                  </a:lnTo>
                  <a:lnTo>
                    <a:pt x="1792" y="12359"/>
                  </a:lnTo>
                  <a:lnTo>
                    <a:pt x="1604" y="12170"/>
                  </a:lnTo>
                  <a:lnTo>
                    <a:pt x="1604" y="11887"/>
                  </a:lnTo>
                  <a:lnTo>
                    <a:pt x="1509" y="11227"/>
                  </a:lnTo>
                  <a:lnTo>
                    <a:pt x="1415" y="11132"/>
                  </a:lnTo>
                  <a:lnTo>
                    <a:pt x="1415" y="10944"/>
                  </a:lnTo>
                  <a:lnTo>
                    <a:pt x="1321" y="10849"/>
                  </a:lnTo>
                  <a:lnTo>
                    <a:pt x="1226" y="10849"/>
                  </a:lnTo>
                  <a:lnTo>
                    <a:pt x="1226" y="11038"/>
                  </a:lnTo>
                  <a:lnTo>
                    <a:pt x="1321" y="11321"/>
                  </a:lnTo>
                  <a:lnTo>
                    <a:pt x="1132" y="11227"/>
                  </a:lnTo>
                  <a:lnTo>
                    <a:pt x="1132" y="11132"/>
                  </a:lnTo>
                  <a:lnTo>
                    <a:pt x="1132" y="11038"/>
                  </a:lnTo>
                  <a:lnTo>
                    <a:pt x="943" y="10849"/>
                  </a:lnTo>
                  <a:lnTo>
                    <a:pt x="1038" y="10661"/>
                  </a:lnTo>
                  <a:lnTo>
                    <a:pt x="1132" y="10378"/>
                  </a:lnTo>
                  <a:lnTo>
                    <a:pt x="1226" y="9812"/>
                  </a:lnTo>
                  <a:lnTo>
                    <a:pt x="1132" y="9340"/>
                  </a:lnTo>
                  <a:lnTo>
                    <a:pt x="1132" y="9151"/>
                  </a:lnTo>
                  <a:lnTo>
                    <a:pt x="1226" y="9057"/>
                  </a:lnTo>
                  <a:lnTo>
                    <a:pt x="1226" y="8491"/>
                  </a:lnTo>
                  <a:lnTo>
                    <a:pt x="1321" y="7831"/>
                  </a:lnTo>
                  <a:lnTo>
                    <a:pt x="1604" y="6416"/>
                  </a:lnTo>
                  <a:lnTo>
                    <a:pt x="1981" y="4906"/>
                  </a:lnTo>
                  <a:lnTo>
                    <a:pt x="2453" y="3302"/>
                  </a:lnTo>
                  <a:lnTo>
                    <a:pt x="2736" y="2359"/>
                  </a:lnTo>
                  <a:lnTo>
                    <a:pt x="2924" y="1887"/>
                  </a:lnTo>
                  <a:lnTo>
                    <a:pt x="3019" y="1416"/>
                  </a:lnTo>
                  <a:lnTo>
                    <a:pt x="3302" y="1133"/>
                  </a:lnTo>
                  <a:lnTo>
                    <a:pt x="3491" y="755"/>
                  </a:lnTo>
                  <a:lnTo>
                    <a:pt x="3585" y="567"/>
                  </a:lnTo>
                  <a:lnTo>
                    <a:pt x="3585" y="472"/>
                  </a:lnTo>
                  <a:lnTo>
                    <a:pt x="3491" y="378"/>
                  </a:lnTo>
                  <a:lnTo>
                    <a:pt x="3302" y="284"/>
                  </a:lnTo>
                  <a:lnTo>
                    <a:pt x="3207" y="95"/>
                  </a:lnTo>
                  <a:lnTo>
                    <a:pt x="31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1"/>
            <p:cNvSpPr/>
            <p:nvPr/>
          </p:nvSpPr>
          <p:spPr>
            <a:xfrm>
              <a:off x="1091875" y="1951850"/>
              <a:ext cx="188700" cy="136800"/>
            </a:xfrm>
            <a:custGeom>
              <a:avLst/>
              <a:gdLst/>
              <a:ahLst/>
              <a:cxnLst/>
              <a:rect l="l" t="t" r="r" b="b"/>
              <a:pathLst>
                <a:path w="7548" h="5472" extrusionOk="0">
                  <a:moveTo>
                    <a:pt x="5000" y="0"/>
                  </a:moveTo>
                  <a:lnTo>
                    <a:pt x="4812" y="95"/>
                  </a:lnTo>
                  <a:lnTo>
                    <a:pt x="4717" y="95"/>
                  </a:lnTo>
                  <a:lnTo>
                    <a:pt x="4340" y="472"/>
                  </a:lnTo>
                  <a:lnTo>
                    <a:pt x="4057" y="566"/>
                  </a:lnTo>
                  <a:lnTo>
                    <a:pt x="3774" y="566"/>
                  </a:lnTo>
                  <a:lnTo>
                    <a:pt x="3397" y="378"/>
                  </a:lnTo>
                  <a:lnTo>
                    <a:pt x="3208" y="944"/>
                  </a:lnTo>
                  <a:lnTo>
                    <a:pt x="2548" y="1887"/>
                  </a:lnTo>
                  <a:lnTo>
                    <a:pt x="2170" y="2359"/>
                  </a:lnTo>
                  <a:lnTo>
                    <a:pt x="1793" y="2736"/>
                  </a:lnTo>
                  <a:lnTo>
                    <a:pt x="1415" y="2925"/>
                  </a:lnTo>
                  <a:lnTo>
                    <a:pt x="1321" y="2925"/>
                  </a:lnTo>
                  <a:lnTo>
                    <a:pt x="1227" y="2831"/>
                  </a:lnTo>
                  <a:lnTo>
                    <a:pt x="1321" y="3114"/>
                  </a:lnTo>
                  <a:lnTo>
                    <a:pt x="1132" y="3114"/>
                  </a:lnTo>
                  <a:lnTo>
                    <a:pt x="1227" y="3302"/>
                  </a:lnTo>
                  <a:lnTo>
                    <a:pt x="1227" y="3208"/>
                  </a:lnTo>
                  <a:lnTo>
                    <a:pt x="1321" y="3302"/>
                  </a:lnTo>
                  <a:lnTo>
                    <a:pt x="1510" y="3491"/>
                  </a:lnTo>
                  <a:lnTo>
                    <a:pt x="1321" y="3397"/>
                  </a:lnTo>
                  <a:lnTo>
                    <a:pt x="1132" y="3491"/>
                  </a:lnTo>
                  <a:lnTo>
                    <a:pt x="755" y="3963"/>
                  </a:lnTo>
                  <a:lnTo>
                    <a:pt x="472" y="4529"/>
                  </a:lnTo>
                  <a:lnTo>
                    <a:pt x="283" y="4623"/>
                  </a:lnTo>
                  <a:lnTo>
                    <a:pt x="0" y="4623"/>
                  </a:lnTo>
                  <a:lnTo>
                    <a:pt x="378" y="5095"/>
                  </a:lnTo>
                  <a:lnTo>
                    <a:pt x="944" y="5472"/>
                  </a:lnTo>
                  <a:lnTo>
                    <a:pt x="849" y="5378"/>
                  </a:lnTo>
                  <a:lnTo>
                    <a:pt x="944" y="5283"/>
                  </a:lnTo>
                  <a:lnTo>
                    <a:pt x="1132" y="5189"/>
                  </a:lnTo>
                  <a:lnTo>
                    <a:pt x="1321" y="5000"/>
                  </a:lnTo>
                  <a:lnTo>
                    <a:pt x="1321" y="4812"/>
                  </a:lnTo>
                  <a:lnTo>
                    <a:pt x="1227" y="4623"/>
                  </a:lnTo>
                  <a:lnTo>
                    <a:pt x="1227" y="4623"/>
                  </a:lnTo>
                  <a:lnTo>
                    <a:pt x="1510" y="4812"/>
                  </a:lnTo>
                  <a:lnTo>
                    <a:pt x="1415" y="4717"/>
                  </a:lnTo>
                  <a:lnTo>
                    <a:pt x="1415" y="4717"/>
                  </a:lnTo>
                  <a:lnTo>
                    <a:pt x="1604" y="4812"/>
                  </a:lnTo>
                  <a:lnTo>
                    <a:pt x="1698" y="4906"/>
                  </a:lnTo>
                  <a:lnTo>
                    <a:pt x="1604" y="4717"/>
                  </a:lnTo>
                  <a:lnTo>
                    <a:pt x="1415" y="4151"/>
                  </a:lnTo>
                  <a:lnTo>
                    <a:pt x="1510" y="4340"/>
                  </a:lnTo>
                  <a:lnTo>
                    <a:pt x="1887" y="4529"/>
                  </a:lnTo>
                  <a:lnTo>
                    <a:pt x="4812" y="1321"/>
                  </a:lnTo>
                  <a:lnTo>
                    <a:pt x="4812" y="1415"/>
                  </a:lnTo>
                  <a:lnTo>
                    <a:pt x="4812" y="1510"/>
                  </a:lnTo>
                  <a:lnTo>
                    <a:pt x="5095" y="1510"/>
                  </a:lnTo>
                  <a:lnTo>
                    <a:pt x="5000" y="1604"/>
                  </a:lnTo>
                  <a:lnTo>
                    <a:pt x="5000" y="1698"/>
                  </a:lnTo>
                  <a:lnTo>
                    <a:pt x="5189" y="1981"/>
                  </a:lnTo>
                  <a:lnTo>
                    <a:pt x="5472" y="2264"/>
                  </a:lnTo>
                  <a:lnTo>
                    <a:pt x="5661" y="2264"/>
                  </a:lnTo>
                  <a:lnTo>
                    <a:pt x="5944" y="2170"/>
                  </a:lnTo>
                  <a:lnTo>
                    <a:pt x="5661" y="2359"/>
                  </a:lnTo>
                  <a:lnTo>
                    <a:pt x="5566" y="2453"/>
                  </a:lnTo>
                  <a:lnTo>
                    <a:pt x="5566" y="2642"/>
                  </a:lnTo>
                  <a:lnTo>
                    <a:pt x="5661" y="2736"/>
                  </a:lnTo>
                  <a:lnTo>
                    <a:pt x="5944" y="2831"/>
                  </a:lnTo>
                  <a:lnTo>
                    <a:pt x="6132" y="2831"/>
                  </a:lnTo>
                  <a:lnTo>
                    <a:pt x="6227" y="3114"/>
                  </a:lnTo>
                  <a:lnTo>
                    <a:pt x="6415" y="3585"/>
                  </a:lnTo>
                  <a:lnTo>
                    <a:pt x="6698" y="4057"/>
                  </a:lnTo>
                  <a:lnTo>
                    <a:pt x="6887" y="4151"/>
                  </a:lnTo>
                  <a:lnTo>
                    <a:pt x="7076" y="4151"/>
                  </a:lnTo>
                  <a:lnTo>
                    <a:pt x="6887" y="4340"/>
                  </a:lnTo>
                  <a:lnTo>
                    <a:pt x="6793" y="4434"/>
                  </a:lnTo>
                  <a:lnTo>
                    <a:pt x="6887" y="4529"/>
                  </a:lnTo>
                  <a:lnTo>
                    <a:pt x="7076" y="4717"/>
                  </a:lnTo>
                  <a:lnTo>
                    <a:pt x="7453" y="4812"/>
                  </a:lnTo>
                  <a:lnTo>
                    <a:pt x="7264" y="5000"/>
                  </a:lnTo>
                  <a:lnTo>
                    <a:pt x="7076" y="5095"/>
                  </a:lnTo>
                  <a:lnTo>
                    <a:pt x="7359" y="5095"/>
                  </a:lnTo>
                  <a:lnTo>
                    <a:pt x="7547" y="4717"/>
                  </a:lnTo>
                  <a:lnTo>
                    <a:pt x="7453" y="4623"/>
                  </a:lnTo>
                  <a:lnTo>
                    <a:pt x="7264" y="4717"/>
                  </a:lnTo>
                  <a:lnTo>
                    <a:pt x="7453" y="4434"/>
                  </a:lnTo>
                  <a:lnTo>
                    <a:pt x="7453" y="4340"/>
                  </a:lnTo>
                  <a:lnTo>
                    <a:pt x="7453" y="4151"/>
                  </a:lnTo>
                  <a:lnTo>
                    <a:pt x="7170" y="3963"/>
                  </a:lnTo>
                  <a:lnTo>
                    <a:pt x="6793" y="3868"/>
                  </a:lnTo>
                  <a:lnTo>
                    <a:pt x="6981" y="3774"/>
                  </a:lnTo>
                  <a:lnTo>
                    <a:pt x="7264" y="3585"/>
                  </a:lnTo>
                  <a:lnTo>
                    <a:pt x="6981" y="3114"/>
                  </a:lnTo>
                  <a:lnTo>
                    <a:pt x="6698" y="2831"/>
                  </a:lnTo>
                  <a:lnTo>
                    <a:pt x="6415" y="2642"/>
                  </a:lnTo>
                  <a:lnTo>
                    <a:pt x="6604" y="2264"/>
                  </a:lnTo>
                  <a:lnTo>
                    <a:pt x="6887" y="1981"/>
                  </a:lnTo>
                  <a:lnTo>
                    <a:pt x="6415" y="2076"/>
                  </a:lnTo>
                  <a:lnTo>
                    <a:pt x="6604" y="1887"/>
                  </a:lnTo>
                  <a:lnTo>
                    <a:pt x="6227" y="1887"/>
                  </a:lnTo>
                  <a:lnTo>
                    <a:pt x="6415" y="1698"/>
                  </a:lnTo>
                  <a:lnTo>
                    <a:pt x="6510" y="1604"/>
                  </a:lnTo>
                  <a:lnTo>
                    <a:pt x="6510" y="1510"/>
                  </a:lnTo>
                  <a:lnTo>
                    <a:pt x="6227" y="1604"/>
                  </a:lnTo>
                  <a:lnTo>
                    <a:pt x="6132" y="1793"/>
                  </a:lnTo>
                  <a:lnTo>
                    <a:pt x="6132" y="1510"/>
                  </a:lnTo>
                  <a:lnTo>
                    <a:pt x="6038" y="1321"/>
                  </a:lnTo>
                  <a:lnTo>
                    <a:pt x="5755" y="944"/>
                  </a:lnTo>
                  <a:lnTo>
                    <a:pt x="5283" y="566"/>
                  </a:lnTo>
                  <a:lnTo>
                    <a:pt x="5095" y="283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51;p11"/>
          <p:cNvGrpSpPr/>
          <p:nvPr/>
        </p:nvGrpSpPr>
        <p:grpSpPr>
          <a:xfrm rot="14270849">
            <a:off x="7533776" y="1727830"/>
            <a:ext cx="750220" cy="664172"/>
            <a:chOff x="1113100" y="2199475"/>
            <a:chExt cx="801900" cy="709925"/>
          </a:xfrm>
        </p:grpSpPr>
        <p:sp>
          <p:nvSpPr>
            <p:cNvPr id="52" name="Google Shape;52;p11"/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1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11"/>
          <p:cNvSpPr/>
          <p:nvPr/>
        </p:nvSpPr>
        <p:spPr>
          <a:xfrm>
            <a:off x="4045614" y="719848"/>
            <a:ext cx="1052762" cy="922444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47;p11">
            <a:extLst>
              <a:ext uri="{FF2B5EF4-FFF2-40B4-BE49-F238E27FC236}">
                <a16:creationId xmlns:a16="http://schemas.microsoft.com/office/drawing/2014/main" id="{25711AD4-AA35-4D53-B217-C905115B7F7C}"/>
              </a:ext>
            </a:extLst>
          </p:cNvPr>
          <p:cNvSpPr txBox="1">
            <a:spLocks/>
          </p:cNvSpPr>
          <p:nvPr/>
        </p:nvSpPr>
        <p:spPr>
          <a:xfrm>
            <a:off x="851582" y="2728531"/>
            <a:ext cx="7772400" cy="1076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Walter Turncoat"/>
              <a:buNone/>
              <a:defRPr sz="60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r>
              <a:rPr lang="en-US" sz="2400" dirty="0"/>
              <a:t>Image Classification Using Deep Learning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4"/>
          <p:cNvSpPr txBox="1">
            <a:spLocks noGrp="1"/>
          </p:cNvSpPr>
          <p:nvPr>
            <p:ph type="ctrTitle" idx="4294967295"/>
          </p:nvPr>
        </p:nvSpPr>
        <p:spPr>
          <a:xfrm>
            <a:off x="1822500" y="1202350"/>
            <a:ext cx="54570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thanks!</a:t>
            </a:r>
            <a:endParaRPr sz="4800"/>
          </a:p>
        </p:txBody>
      </p:sp>
      <p:sp>
        <p:nvSpPr>
          <p:cNvPr id="298" name="Google Shape;298;p34"/>
          <p:cNvSpPr txBox="1">
            <a:spLocks noGrp="1"/>
          </p:cNvSpPr>
          <p:nvPr>
            <p:ph type="subTitle" idx="4294967295"/>
          </p:nvPr>
        </p:nvSpPr>
        <p:spPr>
          <a:xfrm>
            <a:off x="1275150" y="2278735"/>
            <a:ext cx="6593700" cy="23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dirty="0"/>
              <a:t>Any questions?</a:t>
            </a:r>
            <a:endParaRPr sz="3600" dirty="0"/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You can find us at</a:t>
            </a:r>
            <a:endParaRPr dirty="0">
              <a:solidFill>
                <a:schemeClr val="l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i="1" dirty="0">
                <a:solidFill>
                  <a:schemeClr val="lt1"/>
                </a:solidFill>
              </a:rPr>
              <a:t>@</a:t>
            </a:r>
            <a:r>
              <a:rPr lang="en-US" sz="2400" i="1" dirty="0" err="1">
                <a:solidFill>
                  <a:schemeClr val="lt1"/>
                </a:solidFill>
              </a:rPr>
              <a:t>shashichebrolu</a:t>
            </a:r>
            <a:endParaRPr lang="en-US" sz="2400" i="1" dirty="0">
              <a:solidFill>
                <a:schemeClr val="lt1"/>
              </a:solidFill>
            </a:endParaRPr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sz="2400" i="1" dirty="0">
                <a:solidFill>
                  <a:schemeClr val="lt1"/>
                </a:solidFill>
              </a:rPr>
              <a:t>@madhukiran644</a:t>
            </a:r>
          </a:p>
          <a:p>
            <a:pPr marL="0" lvl="0" indent="0" algn="ctr">
              <a:spcBef>
                <a:spcPts val="0"/>
              </a:spcBef>
              <a:buNone/>
            </a:pPr>
            <a:r>
              <a:rPr lang="en-US" sz="2400" i="1" dirty="0">
                <a:solidFill>
                  <a:schemeClr val="lt1"/>
                </a:solidFill>
              </a:rPr>
              <a:t>@</a:t>
            </a:r>
            <a:r>
              <a:rPr lang="en-US" sz="2400" i="1" dirty="0" err="1">
                <a:solidFill>
                  <a:schemeClr val="lt1"/>
                </a:solidFill>
              </a:rPr>
              <a:t>aruntejabk</a:t>
            </a:r>
            <a:endParaRPr sz="2400" i="1" dirty="0">
              <a:solidFill>
                <a:schemeClr val="lt1"/>
              </a:solidFill>
            </a:endParaRPr>
          </a:p>
        </p:txBody>
      </p:sp>
      <p:sp>
        <p:nvSpPr>
          <p:cNvPr id="299" name="Google Shape;299;p34"/>
          <p:cNvSpPr/>
          <p:nvPr/>
        </p:nvSpPr>
        <p:spPr>
          <a:xfrm>
            <a:off x="4207274" y="603475"/>
            <a:ext cx="687464" cy="691590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4"/>
          <p:cNvSpPr/>
          <p:nvPr/>
        </p:nvSpPr>
        <p:spPr>
          <a:xfrm>
            <a:off x="3799402" y="2051575"/>
            <a:ext cx="1442481" cy="102978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6"/>
          <p:cNvSpPr txBox="1">
            <a:spLocks noGrp="1"/>
          </p:cNvSpPr>
          <p:nvPr>
            <p:ph type="title"/>
          </p:nvPr>
        </p:nvSpPr>
        <p:spPr>
          <a:xfrm>
            <a:off x="-6025" y="3583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Appendix</a:t>
            </a:r>
            <a:endParaRPr dirty="0"/>
          </a:p>
        </p:txBody>
      </p:sp>
      <p:sp>
        <p:nvSpPr>
          <p:cNvPr id="314" name="Google Shape;314;p3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-US" dirty="0"/>
              <a:t>The attached </a:t>
            </a:r>
            <a:r>
              <a:rPr lang="en-US" dirty="0" err="1"/>
              <a:t>Jupyter</a:t>
            </a:r>
            <a:r>
              <a:rPr lang="en-US" dirty="0"/>
              <a:t> notebook contains the code and results</a:t>
            </a:r>
            <a:endParaRPr lang="en" dirty="0"/>
          </a:p>
          <a:p>
            <a:pPr marL="342900" indent="-342900"/>
            <a:r>
              <a:rPr lang="en" dirty="0"/>
              <a:t>Primary dataset was from yelp.com. Link to the data set:</a:t>
            </a:r>
            <a:endParaRPr dirty="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600" u="sng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https://www.kaggle.com/c/yelp-restaurant-photo-classification/data</a:t>
            </a:r>
            <a:endParaRPr lang="en-US" sz="1600" u="sng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100" u="sng" dirty="0">
              <a:solidFill>
                <a:schemeClr val="bg1"/>
              </a:solidFill>
            </a:endParaRPr>
          </a:p>
          <a:p>
            <a:endParaRPr lang="en-US" sz="1600" u="sng" dirty="0">
              <a:solidFill>
                <a:schemeClr val="bg1"/>
              </a:solidFill>
            </a:endParaRPr>
          </a:p>
        </p:txBody>
      </p:sp>
      <p:sp>
        <p:nvSpPr>
          <p:cNvPr id="316" name="Google Shape;316;p36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 idx="4294967295"/>
          </p:nvPr>
        </p:nvSpPr>
        <p:spPr>
          <a:xfrm>
            <a:off x="1772616" y="164775"/>
            <a:ext cx="54570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hello!</a:t>
            </a:r>
            <a:endParaRPr sz="4000" dirty="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4294967295"/>
          </p:nvPr>
        </p:nvSpPr>
        <p:spPr>
          <a:xfrm>
            <a:off x="334600" y="2573569"/>
            <a:ext cx="3022500" cy="8485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Shashi Chebrolu</a:t>
            </a:r>
            <a:endParaRPr sz="2400" dirty="0"/>
          </a:p>
        </p:txBody>
      </p:sp>
      <p:sp>
        <p:nvSpPr>
          <p:cNvPr id="74" name="Google Shape;74;p13"/>
          <p:cNvSpPr/>
          <p:nvPr/>
        </p:nvSpPr>
        <p:spPr>
          <a:xfrm>
            <a:off x="3779875" y="930414"/>
            <a:ext cx="1442481" cy="102978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7" name="Google Shape;73;p13">
            <a:extLst>
              <a:ext uri="{FF2B5EF4-FFF2-40B4-BE49-F238E27FC236}">
                <a16:creationId xmlns:a16="http://schemas.microsoft.com/office/drawing/2014/main" id="{F7BF581C-8481-4B83-A57A-A845ABBCE292}"/>
              </a:ext>
            </a:extLst>
          </p:cNvPr>
          <p:cNvSpPr txBox="1">
            <a:spLocks/>
          </p:cNvSpPr>
          <p:nvPr/>
        </p:nvSpPr>
        <p:spPr>
          <a:xfrm>
            <a:off x="5429008" y="2452360"/>
            <a:ext cx="3022500" cy="848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indent="0" algn="ctr">
              <a:buFont typeface="Sniglet"/>
              <a:buNone/>
            </a:pPr>
            <a:r>
              <a:rPr lang="en-US" sz="2400" dirty="0"/>
              <a:t>Arun </a:t>
            </a:r>
            <a:r>
              <a:rPr lang="en-US" sz="2400" dirty="0" err="1"/>
              <a:t>Teja</a:t>
            </a:r>
            <a:endParaRPr lang="en-US" sz="2400" dirty="0"/>
          </a:p>
        </p:txBody>
      </p:sp>
      <p:sp>
        <p:nvSpPr>
          <p:cNvPr id="8" name="Google Shape;73;p13">
            <a:extLst>
              <a:ext uri="{FF2B5EF4-FFF2-40B4-BE49-F238E27FC236}">
                <a16:creationId xmlns:a16="http://schemas.microsoft.com/office/drawing/2014/main" id="{20E5BAF7-34EC-4938-BD12-052FB6E5194B}"/>
              </a:ext>
            </a:extLst>
          </p:cNvPr>
          <p:cNvSpPr txBox="1">
            <a:spLocks/>
          </p:cNvSpPr>
          <p:nvPr/>
        </p:nvSpPr>
        <p:spPr>
          <a:xfrm>
            <a:off x="2906146" y="3364059"/>
            <a:ext cx="3022500" cy="848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indent="0" algn="ctr">
              <a:buFont typeface="Sniglet"/>
              <a:buNone/>
            </a:pPr>
            <a:r>
              <a:rPr lang="en-US" sz="2400" dirty="0"/>
              <a:t>Madhu Kiran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5C1213-4740-40B9-8B7D-367A91754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064" y="282829"/>
            <a:ext cx="1619764" cy="22676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D601CA-2464-481E-8362-32B47F282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738" y="253043"/>
            <a:ext cx="1641040" cy="22974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6C42BC-41D3-4365-9AA1-1FBCE34B5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2794" y="1171506"/>
            <a:ext cx="1713531" cy="2250600"/>
          </a:xfrm>
          <a:prstGeom prst="rect">
            <a:avLst/>
          </a:prstGeom>
        </p:spPr>
      </p:pic>
      <p:sp>
        <p:nvSpPr>
          <p:cNvPr id="15" name="Google Shape;73;p13">
            <a:extLst>
              <a:ext uri="{FF2B5EF4-FFF2-40B4-BE49-F238E27FC236}">
                <a16:creationId xmlns:a16="http://schemas.microsoft.com/office/drawing/2014/main" id="{D00A50C8-80F7-4A51-9F66-EE82D1F7481F}"/>
              </a:ext>
            </a:extLst>
          </p:cNvPr>
          <p:cNvSpPr txBox="1">
            <a:spLocks/>
          </p:cNvSpPr>
          <p:nvPr/>
        </p:nvSpPr>
        <p:spPr>
          <a:xfrm>
            <a:off x="561392" y="3829651"/>
            <a:ext cx="8021215" cy="848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indent="0" algn="ctr">
              <a:buFont typeface="Sniglet"/>
              <a:buNone/>
            </a:pPr>
            <a:r>
              <a:rPr lang="en-US" sz="1800" dirty="0"/>
              <a:t>We are from gulp.com, a restaurant search &amp; discovery website and we are here to present a machine learning algorithm to classify user submitted images according to ‘tags’ defined by the business 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>
            <a:off x="728378" y="2644826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1.</a:t>
            </a:r>
            <a:endParaRPr sz="6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 Problem</a:t>
            </a:r>
            <a:endParaRPr dirty="0"/>
          </a:p>
        </p:txBody>
      </p:sp>
      <p:sp>
        <p:nvSpPr>
          <p:cNvPr id="83" name="Google Shape;83;p14"/>
          <p:cNvSpPr/>
          <p:nvPr/>
        </p:nvSpPr>
        <p:spPr>
          <a:xfrm>
            <a:off x="3659653" y="936509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>
            <a:spLocks noGrp="1"/>
          </p:cNvSpPr>
          <p:nvPr>
            <p:ph type="body" idx="1"/>
          </p:nvPr>
        </p:nvSpPr>
        <p:spPr>
          <a:xfrm>
            <a:off x="457200" y="1368682"/>
            <a:ext cx="8229600" cy="148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indent="0" algn="ctr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dirty="0"/>
              <a:t>2,500,000,000,000,000,000</a:t>
            </a:r>
          </a:p>
          <a:p>
            <a:pPr marL="101600" lvl="0" indent="0" algn="ctr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dirty="0"/>
              <a:t>= 2.5 Quintillion</a:t>
            </a:r>
          </a:p>
          <a:p>
            <a:pPr marL="101600" lvl="0" indent="0" algn="ctr" rtl="0"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-US" dirty="0"/>
              <a:t>That is the bytes of data generated every </a:t>
            </a:r>
            <a:r>
              <a:rPr lang="en-US" sz="2400" b="1" dirty="0">
                <a:solidFill>
                  <a:srgbClr val="FF0000"/>
                </a:solidFill>
              </a:rPr>
              <a:t>day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97" name="Google Shape;97;p16"/>
          <p:cNvSpPr/>
          <p:nvPr/>
        </p:nvSpPr>
        <p:spPr>
          <a:xfrm>
            <a:off x="4177653" y="446021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7" name="Google Shape;96;p16">
            <a:extLst>
              <a:ext uri="{FF2B5EF4-FFF2-40B4-BE49-F238E27FC236}">
                <a16:creationId xmlns:a16="http://schemas.microsoft.com/office/drawing/2014/main" id="{24A57350-00B4-4D03-945E-062F03D7A056}"/>
              </a:ext>
            </a:extLst>
          </p:cNvPr>
          <p:cNvSpPr txBox="1">
            <a:spLocks/>
          </p:cNvSpPr>
          <p:nvPr/>
        </p:nvSpPr>
        <p:spPr>
          <a:xfrm>
            <a:off x="457200" y="3258337"/>
            <a:ext cx="8229600" cy="1169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101600" indent="0" algn="ctr">
              <a:buFont typeface="Sniglet"/>
              <a:buNone/>
            </a:pPr>
            <a:r>
              <a:rPr lang="en-US" dirty="0"/>
              <a:t>Around a </a:t>
            </a:r>
            <a:r>
              <a:rPr lang="en-US" sz="2400" b="1" dirty="0">
                <a:solidFill>
                  <a:srgbClr val="FF0000"/>
                </a:solidFill>
              </a:rPr>
              <a:t>million</a:t>
            </a:r>
            <a:r>
              <a:rPr lang="en-US" dirty="0"/>
              <a:t> photos are uploaded into restaurant review website everyday.</a:t>
            </a:r>
          </a:p>
          <a:p>
            <a:pPr marL="101600" indent="0" algn="ctr">
              <a:buFont typeface="Sniglet"/>
              <a:buNone/>
            </a:pPr>
            <a:r>
              <a:rPr lang="en-US" dirty="0"/>
              <a:t>Who classifies these according to the </a:t>
            </a:r>
            <a:r>
              <a:rPr lang="en-US" b="1" dirty="0">
                <a:solidFill>
                  <a:srgbClr val="FF0000"/>
                </a:solidFill>
              </a:rPr>
              <a:t>business requirement</a:t>
            </a:r>
            <a:r>
              <a:rPr lang="en-US" dirty="0"/>
              <a:t>?</a:t>
            </a:r>
          </a:p>
        </p:txBody>
      </p:sp>
      <p:sp>
        <p:nvSpPr>
          <p:cNvPr id="8" name="Google Shape;146;p20">
            <a:extLst>
              <a:ext uri="{FF2B5EF4-FFF2-40B4-BE49-F238E27FC236}">
                <a16:creationId xmlns:a16="http://schemas.microsoft.com/office/drawing/2014/main" id="{755C9961-E166-4D6E-929C-9A08BE0139CF}"/>
              </a:ext>
            </a:extLst>
          </p:cNvPr>
          <p:cNvSpPr/>
          <p:nvPr/>
        </p:nvSpPr>
        <p:spPr>
          <a:xfrm>
            <a:off x="4378436" y="677639"/>
            <a:ext cx="387139" cy="341965"/>
          </a:xfrm>
          <a:custGeom>
            <a:avLst/>
            <a:gdLst/>
            <a:ahLst/>
            <a:cxnLst/>
            <a:rect l="l" t="t" r="r" b="b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ctrTitle" idx="4294967295"/>
          </p:nvPr>
        </p:nvSpPr>
        <p:spPr>
          <a:xfrm>
            <a:off x="685800" y="24977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Big concept</a:t>
            </a:r>
            <a:endParaRPr sz="6000"/>
          </a:p>
        </p:txBody>
      </p:sp>
      <p:sp>
        <p:nvSpPr>
          <p:cNvPr id="105" name="Google Shape;105;p17"/>
          <p:cNvSpPr txBox="1">
            <a:spLocks noGrp="1"/>
          </p:cNvSpPr>
          <p:nvPr>
            <p:ph type="subTitle" idx="4294967295"/>
          </p:nvPr>
        </p:nvSpPr>
        <p:spPr>
          <a:xfrm>
            <a:off x="2004000" y="3487750"/>
            <a:ext cx="5136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200" dirty="0"/>
              <a:t>&amp;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200" dirty="0"/>
              <a:t>Our Solution</a:t>
            </a:r>
            <a:endParaRPr sz="3200" dirty="0"/>
          </a:p>
        </p:txBody>
      </p:sp>
      <p:grpSp>
        <p:nvGrpSpPr>
          <p:cNvPr id="106" name="Google Shape;106;p17"/>
          <p:cNvGrpSpPr/>
          <p:nvPr/>
        </p:nvGrpSpPr>
        <p:grpSpPr>
          <a:xfrm rot="-7230029">
            <a:off x="6083565" y="1796211"/>
            <a:ext cx="1516808" cy="960909"/>
            <a:chOff x="238125" y="1918825"/>
            <a:chExt cx="1042450" cy="660400"/>
          </a:xfrm>
        </p:grpSpPr>
        <p:sp>
          <p:nvSpPr>
            <p:cNvPr id="107" name="Google Shape;107;p17"/>
            <p:cNvSpPr/>
            <p:nvPr/>
          </p:nvSpPr>
          <p:spPr>
            <a:xfrm>
              <a:off x="238125" y="1918825"/>
              <a:ext cx="966975" cy="660400"/>
            </a:xfrm>
            <a:custGeom>
              <a:avLst/>
              <a:gdLst/>
              <a:ahLst/>
              <a:cxnLst/>
              <a:rect l="l" t="t" r="r" b="b"/>
              <a:pathLst>
                <a:path w="38679" h="26416" extrusionOk="0">
                  <a:moveTo>
                    <a:pt x="377" y="7642"/>
                  </a:moveTo>
                  <a:lnTo>
                    <a:pt x="377" y="7925"/>
                  </a:lnTo>
                  <a:lnTo>
                    <a:pt x="472" y="7642"/>
                  </a:lnTo>
                  <a:close/>
                  <a:moveTo>
                    <a:pt x="33584" y="19246"/>
                  </a:moveTo>
                  <a:lnTo>
                    <a:pt x="33396" y="19434"/>
                  </a:lnTo>
                  <a:lnTo>
                    <a:pt x="33396" y="19623"/>
                  </a:lnTo>
                  <a:lnTo>
                    <a:pt x="33584" y="19246"/>
                  </a:lnTo>
                  <a:close/>
                  <a:moveTo>
                    <a:pt x="24434" y="24151"/>
                  </a:moveTo>
                  <a:lnTo>
                    <a:pt x="24339" y="24245"/>
                  </a:lnTo>
                  <a:lnTo>
                    <a:pt x="24434" y="24340"/>
                  </a:lnTo>
                  <a:lnTo>
                    <a:pt x="24434" y="24245"/>
                  </a:lnTo>
                  <a:lnTo>
                    <a:pt x="24434" y="24151"/>
                  </a:lnTo>
                  <a:close/>
                  <a:moveTo>
                    <a:pt x="14717" y="24434"/>
                  </a:moveTo>
                  <a:lnTo>
                    <a:pt x="14764" y="24481"/>
                  </a:lnTo>
                  <a:lnTo>
                    <a:pt x="14764" y="24481"/>
                  </a:lnTo>
                  <a:lnTo>
                    <a:pt x="14811" y="24434"/>
                  </a:lnTo>
                  <a:close/>
                  <a:moveTo>
                    <a:pt x="2924" y="1"/>
                  </a:moveTo>
                  <a:lnTo>
                    <a:pt x="2641" y="95"/>
                  </a:lnTo>
                  <a:lnTo>
                    <a:pt x="2547" y="378"/>
                  </a:lnTo>
                  <a:lnTo>
                    <a:pt x="2547" y="189"/>
                  </a:lnTo>
                  <a:lnTo>
                    <a:pt x="2453" y="378"/>
                  </a:lnTo>
                  <a:lnTo>
                    <a:pt x="2358" y="567"/>
                  </a:lnTo>
                  <a:lnTo>
                    <a:pt x="2453" y="944"/>
                  </a:lnTo>
                  <a:lnTo>
                    <a:pt x="2358" y="850"/>
                  </a:lnTo>
                  <a:lnTo>
                    <a:pt x="2170" y="944"/>
                  </a:lnTo>
                  <a:lnTo>
                    <a:pt x="2358" y="944"/>
                  </a:lnTo>
                  <a:lnTo>
                    <a:pt x="2453" y="1133"/>
                  </a:lnTo>
                  <a:lnTo>
                    <a:pt x="2264" y="1227"/>
                  </a:lnTo>
                  <a:lnTo>
                    <a:pt x="2170" y="1227"/>
                  </a:lnTo>
                  <a:lnTo>
                    <a:pt x="2170" y="1604"/>
                  </a:lnTo>
                  <a:lnTo>
                    <a:pt x="2075" y="1887"/>
                  </a:lnTo>
                  <a:lnTo>
                    <a:pt x="1792" y="2453"/>
                  </a:lnTo>
                  <a:lnTo>
                    <a:pt x="1415" y="3019"/>
                  </a:lnTo>
                  <a:lnTo>
                    <a:pt x="1321" y="3397"/>
                  </a:lnTo>
                  <a:lnTo>
                    <a:pt x="1321" y="3680"/>
                  </a:lnTo>
                  <a:lnTo>
                    <a:pt x="1226" y="3774"/>
                  </a:lnTo>
                  <a:lnTo>
                    <a:pt x="1226" y="3963"/>
                  </a:lnTo>
                  <a:lnTo>
                    <a:pt x="1321" y="4529"/>
                  </a:lnTo>
                  <a:lnTo>
                    <a:pt x="1226" y="4529"/>
                  </a:lnTo>
                  <a:lnTo>
                    <a:pt x="1132" y="4435"/>
                  </a:lnTo>
                  <a:lnTo>
                    <a:pt x="1038" y="4340"/>
                  </a:lnTo>
                  <a:lnTo>
                    <a:pt x="943" y="4340"/>
                  </a:lnTo>
                  <a:lnTo>
                    <a:pt x="1038" y="4435"/>
                  </a:lnTo>
                  <a:lnTo>
                    <a:pt x="1132" y="4623"/>
                  </a:lnTo>
                  <a:lnTo>
                    <a:pt x="1038" y="4812"/>
                  </a:lnTo>
                  <a:lnTo>
                    <a:pt x="849" y="4906"/>
                  </a:lnTo>
                  <a:lnTo>
                    <a:pt x="943" y="4906"/>
                  </a:lnTo>
                  <a:lnTo>
                    <a:pt x="943" y="5001"/>
                  </a:lnTo>
                  <a:lnTo>
                    <a:pt x="943" y="5189"/>
                  </a:lnTo>
                  <a:lnTo>
                    <a:pt x="755" y="5284"/>
                  </a:lnTo>
                  <a:lnTo>
                    <a:pt x="566" y="5378"/>
                  </a:lnTo>
                  <a:lnTo>
                    <a:pt x="566" y="5472"/>
                  </a:lnTo>
                  <a:lnTo>
                    <a:pt x="755" y="5567"/>
                  </a:lnTo>
                  <a:lnTo>
                    <a:pt x="849" y="5661"/>
                  </a:lnTo>
                  <a:lnTo>
                    <a:pt x="755" y="5755"/>
                  </a:lnTo>
                  <a:lnTo>
                    <a:pt x="472" y="5755"/>
                  </a:lnTo>
                  <a:lnTo>
                    <a:pt x="566" y="6604"/>
                  </a:lnTo>
                  <a:lnTo>
                    <a:pt x="566" y="7076"/>
                  </a:lnTo>
                  <a:lnTo>
                    <a:pt x="566" y="7265"/>
                  </a:lnTo>
                  <a:lnTo>
                    <a:pt x="755" y="7265"/>
                  </a:lnTo>
                  <a:lnTo>
                    <a:pt x="849" y="7359"/>
                  </a:lnTo>
                  <a:lnTo>
                    <a:pt x="849" y="7453"/>
                  </a:lnTo>
                  <a:lnTo>
                    <a:pt x="755" y="7548"/>
                  </a:lnTo>
                  <a:lnTo>
                    <a:pt x="566" y="7453"/>
                  </a:lnTo>
                  <a:lnTo>
                    <a:pt x="566" y="7736"/>
                  </a:lnTo>
                  <a:lnTo>
                    <a:pt x="566" y="8114"/>
                  </a:lnTo>
                  <a:lnTo>
                    <a:pt x="472" y="8019"/>
                  </a:lnTo>
                  <a:lnTo>
                    <a:pt x="472" y="7925"/>
                  </a:lnTo>
                  <a:lnTo>
                    <a:pt x="472" y="7831"/>
                  </a:lnTo>
                  <a:lnTo>
                    <a:pt x="377" y="7925"/>
                  </a:lnTo>
                  <a:lnTo>
                    <a:pt x="377" y="8680"/>
                  </a:lnTo>
                  <a:lnTo>
                    <a:pt x="283" y="8868"/>
                  </a:lnTo>
                  <a:lnTo>
                    <a:pt x="189" y="8963"/>
                  </a:lnTo>
                  <a:lnTo>
                    <a:pt x="94" y="8963"/>
                  </a:lnTo>
                  <a:lnTo>
                    <a:pt x="0" y="9151"/>
                  </a:lnTo>
                  <a:lnTo>
                    <a:pt x="94" y="9340"/>
                  </a:lnTo>
                  <a:lnTo>
                    <a:pt x="189" y="9434"/>
                  </a:lnTo>
                  <a:lnTo>
                    <a:pt x="283" y="9623"/>
                  </a:lnTo>
                  <a:lnTo>
                    <a:pt x="283" y="9812"/>
                  </a:lnTo>
                  <a:lnTo>
                    <a:pt x="94" y="9717"/>
                  </a:lnTo>
                  <a:lnTo>
                    <a:pt x="94" y="9906"/>
                  </a:lnTo>
                  <a:lnTo>
                    <a:pt x="189" y="10000"/>
                  </a:lnTo>
                  <a:lnTo>
                    <a:pt x="283" y="10095"/>
                  </a:lnTo>
                  <a:lnTo>
                    <a:pt x="283" y="10378"/>
                  </a:lnTo>
                  <a:lnTo>
                    <a:pt x="94" y="10095"/>
                  </a:lnTo>
                  <a:lnTo>
                    <a:pt x="94" y="10283"/>
                  </a:lnTo>
                  <a:lnTo>
                    <a:pt x="94" y="10566"/>
                  </a:lnTo>
                  <a:lnTo>
                    <a:pt x="94" y="11510"/>
                  </a:lnTo>
                  <a:lnTo>
                    <a:pt x="189" y="12453"/>
                  </a:lnTo>
                  <a:lnTo>
                    <a:pt x="377" y="13208"/>
                  </a:lnTo>
                  <a:lnTo>
                    <a:pt x="566" y="13680"/>
                  </a:lnTo>
                  <a:lnTo>
                    <a:pt x="849" y="14340"/>
                  </a:lnTo>
                  <a:lnTo>
                    <a:pt x="1132" y="14906"/>
                  </a:lnTo>
                  <a:lnTo>
                    <a:pt x="1226" y="15189"/>
                  </a:lnTo>
                  <a:lnTo>
                    <a:pt x="1132" y="15378"/>
                  </a:lnTo>
                  <a:lnTo>
                    <a:pt x="1321" y="15944"/>
                  </a:lnTo>
                  <a:lnTo>
                    <a:pt x="1698" y="16510"/>
                  </a:lnTo>
                  <a:lnTo>
                    <a:pt x="2453" y="17736"/>
                  </a:lnTo>
                  <a:lnTo>
                    <a:pt x="3019" y="18491"/>
                  </a:lnTo>
                  <a:lnTo>
                    <a:pt x="3679" y="19057"/>
                  </a:lnTo>
                  <a:lnTo>
                    <a:pt x="3491" y="19246"/>
                  </a:lnTo>
                  <a:lnTo>
                    <a:pt x="3774" y="19434"/>
                  </a:lnTo>
                  <a:lnTo>
                    <a:pt x="3868" y="19434"/>
                  </a:lnTo>
                  <a:lnTo>
                    <a:pt x="4151" y="19623"/>
                  </a:lnTo>
                  <a:lnTo>
                    <a:pt x="4245" y="19906"/>
                  </a:lnTo>
                  <a:lnTo>
                    <a:pt x="4434" y="20189"/>
                  </a:lnTo>
                  <a:lnTo>
                    <a:pt x="4717" y="20378"/>
                  </a:lnTo>
                  <a:lnTo>
                    <a:pt x="4623" y="20472"/>
                  </a:lnTo>
                  <a:lnTo>
                    <a:pt x="4717" y="20472"/>
                  </a:lnTo>
                  <a:lnTo>
                    <a:pt x="4811" y="20566"/>
                  </a:lnTo>
                  <a:lnTo>
                    <a:pt x="5566" y="21321"/>
                  </a:lnTo>
                  <a:lnTo>
                    <a:pt x="5849" y="21604"/>
                  </a:lnTo>
                  <a:lnTo>
                    <a:pt x="6415" y="22076"/>
                  </a:lnTo>
                  <a:lnTo>
                    <a:pt x="6415" y="21887"/>
                  </a:lnTo>
                  <a:lnTo>
                    <a:pt x="6604" y="21793"/>
                  </a:lnTo>
                  <a:lnTo>
                    <a:pt x="6604" y="21793"/>
                  </a:lnTo>
                  <a:lnTo>
                    <a:pt x="6509" y="21981"/>
                  </a:lnTo>
                  <a:lnTo>
                    <a:pt x="6604" y="21887"/>
                  </a:lnTo>
                  <a:lnTo>
                    <a:pt x="6698" y="21887"/>
                  </a:lnTo>
                  <a:lnTo>
                    <a:pt x="6698" y="22076"/>
                  </a:lnTo>
                  <a:lnTo>
                    <a:pt x="6509" y="22076"/>
                  </a:lnTo>
                  <a:lnTo>
                    <a:pt x="7075" y="22547"/>
                  </a:lnTo>
                  <a:lnTo>
                    <a:pt x="7924" y="23113"/>
                  </a:lnTo>
                  <a:lnTo>
                    <a:pt x="8773" y="23585"/>
                  </a:lnTo>
                  <a:lnTo>
                    <a:pt x="9245" y="23679"/>
                  </a:lnTo>
                  <a:lnTo>
                    <a:pt x="9622" y="23679"/>
                  </a:lnTo>
                  <a:lnTo>
                    <a:pt x="9528" y="23868"/>
                  </a:lnTo>
                  <a:lnTo>
                    <a:pt x="9622" y="23962"/>
                  </a:lnTo>
                  <a:lnTo>
                    <a:pt x="10094" y="24151"/>
                  </a:lnTo>
                  <a:lnTo>
                    <a:pt x="10660" y="24151"/>
                  </a:lnTo>
                  <a:lnTo>
                    <a:pt x="11226" y="24340"/>
                  </a:lnTo>
                  <a:lnTo>
                    <a:pt x="11981" y="24811"/>
                  </a:lnTo>
                  <a:lnTo>
                    <a:pt x="13113" y="25377"/>
                  </a:lnTo>
                  <a:lnTo>
                    <a:pt x="13490" y="25377"/>
                  </a:lnTo>
                  <a:lnTo>
                    <a:pt x="13868" y="25472"/>
                  </a:lnTo>
                  <a:lnTo>
                    <a:pt x="14811" y="25660"/>
                  </a:lnTo>
                  <a:lnTo>
                    <a:pt x="16320" y="26226"/>
                  </a:lnTo>
                  <a:lnTo>
                    <a:pt x="16415" y="26132"/>
                  </a:lnTo>
                  <a:lnTo>
                    <a:pt x="16604" y="26038"/>
                  </a:lnTo>
                  <a:lnTo>
                    <a:pt x="17264" y="26132"/>
                  </a:lnTo>
                  <a:lnTo>
                    <a:pt x="18490" y="26321"/>
                  </a:lnTo>
                  <a:lnTo>
                    <a:pt x="19056" y="26415"/>
                  </a:lnTo>
                  <a:lnTo>
                    <a:pt x="19811" y="26415"/>
                  </a:lnTo>
                  <a:lnTo>
                    <a:pt x="19905" y="26226"/>
                  </a:lnTo>
                  <a:lnTo>
                    <a:pt x="20094" y="26132"/>
                  </a:lnTo>
                  <a:lnTo>
                    <a:pt x="20283" y="26132"/>
                  </a:lnTo>
                  <a:lnTo>
                    <a:pt x="20188" y="26321"/>
                  </a:lnTo>
                  <a:lnTo>
                    <a:pt x="20754" y="26226"/>
                  </a:lnTo>
                  <a:lnTo>
                    <a:pt x="21415" y="26132"/>
                  </a:lnTo>
                  <a:lnTo>
                    <a:pt x="21981" y="26038"/>
                  </a:lnTo>
                  <a:lnTo>
                    <a:pt x="22641" y="25849"/>
                  </a:lnTo>
                  <a:lnTo>
                    <a:pt x="22641" y="25943"/>
                  </a:lnTo>
                  <a:lnTo>
                    <a:pt x="23113" y="25943"/>
                  </a:lnTo>
                  <a:lnTo>
                    <a:pt x="23679" y="25849"/>
                  </a:lnTo>
                  <a:lnTo>
                    <a:pt x="24151" y="25566"/>
                  </a:lnTo>
                  <a:lnTo>
                    <a:pt x="24811" y="25283"/>
                  </a:lnTo>
                  <a:lnTo>
                    <a:pt x="25943" y="24906"/>
                  </a:lnTo>
                  <a:lnTo>
                    <a:pt x="26603" y="24717"/>
                  </a:lnTo>
                  <a:lnTo>
                    <a:pt x="27358" y="24340"/>
                  </a:lnTo>
                  <a:lnTo>
                    <a:pt x="28113" y="23962"/>
                  </a:lnTo>
                  <a:lnTo>
                    <a:pt x="28867" y="23396"/>
                  </a:lnTo>
                  <a:lnTo>
                    <a:pt x="28867" y="23491"/>
                  </a:lnTo>
                  <a:lnTo>
                    <a:pt x="28773" y="23585"/>
                  </a:lnTo>
                  <a:lnTo>
                    <a:pt x="28679" y="23679"/>
                  </a:lnTo>
                  <a:lnTo>
                    <a:pt x="28490" y="23868"/>
                  </a:lnTo>
                  <a:lnTo>
                    <a:pt x="28396" y="23868"/>
                  </a:lnTo>
                  <a:lnTo>
                    <a:pt x="28490" y="23962"/>
                  </a:lnTo>
                  <a:lnTo>
                    <a:pt x="29056" y="23302"/>
                  </a:lnTo>
                  <a:lnTo>
                    <a:pt x="29433" y="23113"/>
                  </a:lnTo>
                  <a:lnTo>
                    <a:pt x="29528" y="23113"/>
                  </a:lnTo>
                  <a:lnTo>
                    <a:pt x="29528" y="23208"/>
                  </a:lnTo>
                  <a:lnTo>
                    <a:pt x="30094" y="22736"/>
                  </a:lnTo>
                  <a:lnTo>
                    <a:pt x="30377" y="22547"/>
                  </a:lnTo>
                  <a:lnTo>
                    <a:pt x="30660" y="22264"/>
                  </a:lnTo>
                  <a:lnTo>
                    <a:pt x="30754" y="22264"/>
                  </a:lnTo>
                  <a:lnTo>
                    <a:pt x="30754" y="22170"/>
                  </a:lnTo>
                  <a:lnTo>
                    <a:pt x="30754" y="21981"/>
                  </a:lnTo>
                  <a:lnTo>
                    <a:pt x="30754" y="21793"/>
                  </a:lnTo>
                  <a:lnTo>
                    <a:pt x="31132" y="21793"/>
                  </a:lnTo>
                  <a:lnTo>
                    <a:pt x="31226" y="21981"/>
                  </a:lnTo>
                  <a:lnTo>
                    <a:pt x="31415" y="21604"/>
                  </a:lnTo>
                  <a:lnTo>
                    <a:pt x="31509" y="21510"/>
                  </a:lnTo>
                  <a:lnTo>
                    <a:pt x="31603" y="21510"/>
                  </a:lnTo>
                  <a:lnTo>
                    <a:pt x="31698" y="21227"/>
                  </a:lnTo>
                  <a:lnTo>
                    <a:pt x="31886" y="21038"/>
                  </a:lnTo>
                  <a:lnTo>
                    <a:pt x="32264" y="20566"/>
                  </a:lnTo>
                  <a:lnTo>
                    <a:pt x="33207" y="20000"/>
                  </a:lnTo>
                  <a:lnTo>
                    <a:pt x="33018" y="20000"/>
                  </a:lnTo>
                  <a:lnTo>
                    <a:pt x="33396" y="19434"/>
                  </a:lnTo>
                  <a:lnTo>
                    <a:pt x="33584" y="18963"/>
                  </a:lnTo>
                  <a:lnTo>
                    <a:pt x="33679" y="18679"/>
                  </a:lnTo>
                  <a:lnTo>
                    <a:pt x="33962" y="18491"/>
                  </a:lnTo>
                  <a:lnTo>
                    <a:pt x="34150" y="18679"/>
                  </a:lnTo>
                  <a:lnTo>
                    <a:pt x="34339" y="18019"/>
                  </a:lnTo>
                  <a:lnTo>
                    <a:pt x="34433" y="18113"/>
                  </a:lnTo>
                  <a:lnTo>
                    <a:pt x="34528" y="18019"/>
                  </a:lnTo>
                  <a:lnTo>
                    <a:pt x="34622" y="17736"/>
                  </a:lnTo>
                  <a:lnTo>
                    <a:pt x="34716" y="17642"/>
                  </a:lnTo>
                  <a:lnTo>
                    <a:pt x="34905" y="17359"/>
                  </a:lnTo>
                  <a:lnTo>
                    <a:pt x="35282" y="16887"/>
                  </a:lnTo>
                  <a:lnTo>
                    <a:pt x="35282" y="16981"/>
                  </a:lnTo>
                  <a:lnTo>
                    <a:pt x="35282" y="17076"/>
                  </a:lnTo>
                  <a:lnTo>
                    <a:pt x="35282" y="17170"/>
                  </a:lnTo>
                  <a:lnTo>
                    <a:pt x="35377" y="17170"/>
                  </a:lnTo>
                  <a:lnTo>
                    <a:pt x="35565" y="16510"/>
                  </a:lnTo>
                  <a:lnTo>
                    <a:pt x="35754" y="16132"/>
                  </a:lnTo>
                  <a:lnTo>
                    <a:pt x="35943" y="15755"/>
                  </a:lnTo>
                  <a:lnTo>
                    <a:pt x="36226" y="15189"/>
                  </a:lnTo>
                  <a:lnTo>
                    <a:pt x="36698" y="14340"/>
                  </a:lnTo>
                  <a:lnTo>
                    <a:pt x="37075" y="13114"/>
                  </a:lnTo>
                  <a:lnTo>
                    <a:pt x="37358" y="12359"/>
                  </a:lnTo>
                  <a:lnTo>
                    <a:pt x="37452" y="12170"/>
                  </a:lnTo>
                  <a:lnTo>
                    <a:pt x="37641" y="11887"/>
                  </a:lnTo>
                  <a:lnTo>
                    <a:pt x="37641" y="11982"/>
                  </a:lnTo>
                  <a:lnTo>
                    <a:pt x="37641" y="12076"/>
                  </a:lnTo>
                  <a:lnTo>
                    <a:pt x="37735" y="11604"/>
                  </a:lnTo>
                  <a:lnTo>
                    <a:pt x="37547" y="11699"/>
                  </a:lnTo>
                  <a:lnTo>
                    <a:pt x="37452" y="11416"/>
                  </a:lnTo>
                  <a:lnTo>
                    <a:pt x="37547" y="11416"/>
                  </a:lnTo>
                  <a:lnTo>
                    <a:pt x="37641" y="11321"/>
                  </a:lnTo>
                  <a:lnTo>
                    <a:pt x="37735" y="11321"/>
                  </a:lnTo>
                  <a:lnTo>
                    <a:pt x="37735" y="11227"/>
                  </a:lnTo>
                  <a:lnTo>
                    <a:pt x="37641" y="10944"/>
                  </a:lnTo>
                  <a:lnTo>
                    <a:pt x="37735" y="10472"/>
                  </a:lnTo>
                  <a:lnTo>
                    <a:pt x="37924" y="10661"/>
                  </a:lnTo>
                  <a:lnTo>
                    <a:pt x="37830" y="10378"/>
                  </a:lnTo>
                  <a:lnTo>
                    <a:pt x="37924" y="10095"/>
                  </a:lnTo>
                  <a:lnTo>
                    <a:pt x="37924" y="10283"/>
                  </a:lnTo>
                  <a:lnTo>
                    <a:pt x="38018" y="10283"/>
                  </a:lnTo>
                  <a:lnTo>
                    <a:pt x="38207" y="9906"/>
                  </a:lnTo>
                  <a:lnTo>
                    <a:pt x="38301" y="9812"/>
                  </a:lnTo>
                  <a:lnTo>
                    <a:pt x="38113" y="9623"/>
                  </a:lnTo>
                  <a:lnTo>
                    <a:pt x="38113" y="9434"/>
                  </a:lnTo>
                  <a:lnTo>
                    <a:pt x="38113" y="9246"/>
                  </a:lnTo>
                  <a:lnTo>
                    <a:pt x="38018" y="8963"/>
                  </a:lnTo>
                  <a:lnTo>
                    <a:pt x="38207" y="9151"/>
                  </a:lnTo>
                  <a:lnTo>
                    <a:pt x="38301" y="9057"/>
                  </a:lnTo>
                  <a:lnTo>
                    <a:pt x="38490" y="8680"/>
                  </a:lnTo>
                  <a:lnTo>
                    <a:pt x="38679" y="8302"/>
                  </a:lnTo>
                  <a:lnTo>
                    <a:pt x="38490" y="8302"/>
                  </a:lnTo>
                  <a:lnTo>
                    <a:pt x="38490" y="8114"/>
                  </a:lnTo>
                  <a:lnTo>
                    <a:pt x="38490" y="7831"/>
                  </a:lnTo>
                  <a:lnTo>
                    <a:pt x="38584" y="7642"/>
                  </a:lnTo>
                  <a:lnTo>
                    <a:pt x="38584" y="7359"/>
                  </a:lnTo>
                  <a:lnTo>
                    <a:pt x="38396" y="6793"/>
                  </a:lnTo>
                  <a:lnTo>
                    <a:pt x="38207" y="6321"/>
                  </a:lnTo>
                  <a:lnTo>
                    <a:pt x="38301" y="6321"/>
                  </a:lnTo>
                  <a:lnTo>
                    <a:pt x="38396" y="6416"/>
                  </a:lnTo>
                  <a:lnTo>
                    <a:pt x="38396" y="6133"/>
                  </a:lnTo>
                  <a:lnTo>
                    <a:pt x="38490" y="5850"/>
                  </a:lnTo>
                  <a:lnTo>
                    <a:pt x="38490" y="5567"/>
                  </a:lnTo>
                  <a:lnTo>
                    <a:pt x="38584" y="5567"/>
                  </a:lnTo>
                  <a:lnTo>
                    <a:pt x="38679" y="5661"/>
                  </a:lnTo>
                  <a:lnTo>
                    <a:pt x="38490" y="5189"/>
                  </a:lnTo>
                  <a:lnTo>
                    <a:pt x="38679" y="5284"/>
                  </a:lnTo>
                  <a:lnTo>
                    <a:pt x="38584" y="5001"/>
                  </a:lnTo>
                  <a:lnTo>
                    <a:pt x="38490" y="5095"/>
                  </a:lnTo>
                  <a:lnTo>
                    <a:pt x="38396" y="5095"/>
                  </a:lnTo>
                  <a:lnTo>
                    <a:pt x="38396" y="5001"/>
                  </a:lnTo>
                  <a:lnTo>
                    <a:pt x="38301" y="5095"/>
                  </a:lnTo>
                  <a:lnTo>
                    <a:pt x="38207" y="5189"/>
                  </a:lnTo>
                  <a:lnTo>
                    <a:pt x="38301" y="5378"/>
                  </a:lnTo>
                  <a:lnTo>
                    <a:pt x="38396" y="5755"/>
                  </a:lnTo>
                  <a:lnTo>
                    <a:pt x="38396" y="5755"/>
                  </a:lnTo>
                  <a:lnTo>
                    <a:pt x="38207" y="5661"/>
                  </a:lnTo>
                  <a:lnTo>
                    <a:pt x="38396" y="5944"/>
                  </a:lnTo>
                  <a:lnTo>
                    <a:pt x="38207" y="6038"/>
                  </a:lnTo>
                  <a:lnTo>
                    <a:pt x="38113" y="5944"/>
                  </a:lnTo>
                  <a:lnTo>
                    <a:pt x="38113" y="6038"/>
                  </a:lnTo>
                  <a:lnTo>
                    <a:pt x="38113" y="6133"/>
                  </a:lnTo>
                  <a:lnTo>
                    <a:pt x="38113" y="6416"/>
                  </a:lnTo>
                  <a:lnTo>
                    <a:pt x="38018" y="6416"/>
                  </a:lnTo>
                  <a:lnTo>
                    <a:pt x="38018" y="6887"/>
                  </a:lnTo>
                  <a:lnTo>
                    <a:pt x="38018" y="7076"/>
                  </a:lnTo>
                  <a:lnTo>
                    <a:pt x="38113" y="7170"/>
                  </a:lnTo>
                  <a:lnTo>
                    <a:pt x="38207" y="7170"/>
                  </a:lnTo>
                  <a:lnTo>
                    <a:pt x="38301" y="7359"/>
                  </a:lnTo>
                  <a:lnTo>
                    <a:pt x="37830" y="7548"/>
                  </a:lnTo>
                  <a:lnTo>
                    <a:pt x="38018" y="7642"/>
                  </a:lnTo>
                  <a:lnTo>
                    <a:pt x="38113" y="8019"/>
                  </a:lnTo>
                  <a:lnTo>
                    <a:pt x="38113" y="8302"/>
                  </a:lnTo>
                  <a:lnTo>
                    <a:pt x="38018" y="8397"/>
                  </a:lnTo>
                  <a:lnTo>
                    <a:pt x="37830" y="8397"/>
                  </a:lnTo>
                  <a:lnTo>
                    <a:pt x="37924" y="8585"/>
                  </a:lnTo>
                  <a:lnTo>
                    <a:pt x="38018" y="8774"/>
                  </a:lnTo>
                  <a:lnTo>
                    <a:pt x="37924" y="8963"/>
                  </a:lnTo>
                  <a:lnTo>
                    <a:pt x="37830" y="8774"/>
                  </a:lnTo>
                  <a:lnTo>
                    <a:pt x="37641" y="8868"/>
                  </a:lnTo>
                  <a:lnTo>
                    <a:pt x="37735" y="8963"/>
                  </a:lnTo>
                  <a:lnTo>
                    <a:pt x="37735" y="9246"/>
                  </a:lnTo>
                  <a:lnTo>
                    <a:pt x="37641" y="9812"/>
                  </a:lnTo>
                  <a:lnTo>
                    <a:pt x="37358" y="10378"/>
                  </a:lnTo>
                  <a:lnTo>
                    <a:pt x="37169" y="10755"/>
                  </a:lnTo>
                  <a:lnTo>
                    <a:pt x="37358" y="11038"/>
                  </a:lnTo>
                  <a:lnTo>
                    <a:pt x="37264" y="11321"/>
                  </a:lnTo>
                  <a:lnTo>
                    <a:pt x="37075" y="11227"/>
                  </a:lnTo>
                  <a:lnTo>
                    <a:pt x="37075" y="11321"/>
                  </a:lnTo>
                  <a:lnTo>
                    <a:pt x="37075" y="11604"/>
                  </a:lnTo>
                  <a:lnTo>
                    <a:pt x="36981" y="11510"/>
                  </a:lnTo>
                  <a:lnTo>
                    <a:pt x="36886" y="11887"/>
                  </a:lnTo>
                  <a:lnTo>
                    <a:pt x="36792" y="12265"/>
                  </a:lnTo>
                  <a:lnTo>
                    <a:pt x="36886" y="12359"/>
                  </a:lnTo>
                  <a:lnTo>
                    <a:pt x="37169" y="12359"/>
                  </a:lnTo>
                  <a:lnTo>
                    <a:pt x="37264" y="12548"/>
                  </a:lnTo>
                  <a:lnTo>
                    <a:pt x="37075" y="12453"/>
                  </a:lnTo>
                  <a:lnTo>
                    <a:pt x="36981" y="12548"/>
                  </a:lnTo>
                  <a:lnTo>
                    <a:pt x="36886" y="12359"/>
                  </a:lnTo>
                  <a:lnTo>
                    <a:pt x="36981" y="12642"/>
                  </a:lnTo>
                  <a:lnTo>
                    <a:pt x="36981" y="12642"/>
                  </a:lnTo>
                  <a:lnTo>
                    <a:pt x="36886" y="12548"/>
                  </a:lnTo>
                  <a:lnTo>
                    <a:pt x="36792" y="12453"/>
                  </a:lnTo>
                  <a:lnTo>
                    <a:pt x="36414" y="13114"/>
                  </a:lnTo>
                  <a:lnTo>
                    <a:pt x="36320" y="13491"/>
                  </a:lnTo>
                  <a:lnTo>
                    <a:pt x="36320" y="13868"/>
                  </a:lnTo>
                  <a:lnTo>
                    <a:pt x="35754" y="15095"/>
                  </a:lnTo>
                  <a:lnTo>
                    <a:pt x="35377" y="15755"/>
                  </a:lnTo>
                  <a:lnTo>
                    <a:pt x="34999" y="16227"/>
                  </a:lnTo>
                  <a:lnTo>
                    <a:pt x="34999" y="16038"/>
                  </a:lnTo>
                  <a:lnTo>
                    <a:pt x="34716" y="16321"/>
                  </a:lnTo>
                  <a:lnTo>
                    <a:pt x="34528" y="16698"/>
                  </a:lnTo>
                  <a:lnTo>
                    <a:pt x="34528" y="16698"/>
                  </a:lnTo>
                  <a:lnTo>
                    <a:pt x="34716" y="16604"/>
                  </a:lnTo>
                  <a:lnTo>
                    <a:pt x="34150" y="17170"/>
                  </a:lnTo>
                  <a:lnTo>
                    <a:pt x="33584" y="17736"/>
                  </a:lnTo>
                  <a:lnTo>
                    <a:pt x="33679" y="17830"/>
                  </a:lnTo>
                  <a:lnTo>
                    <a:pt x="33773" y="17736"/>
                  </a:lnTo>
                  <a:lnTo>
                    <a:pt x="33867" y="17736"/>
                  </a:lnTo>
                  <a:lnTo>
                    <a:pt x="33867" y="17830"/>
                  </a:lnTo>
                  <a:lnTo>
                    <a:pt x="33679" y="17925"/>
                  </a:lnTo>
                  <a:lnTo>
                    <a:pt x="33490" y="18019"/>
                  </a:lnTo>
                  <a:lnTo>
                    <a:pt x="33396" y="18113"/>
                  </a:lnTo>
                  <a:lnTo>
                    <a:pt x="33207" y="18208"/>
                  </a:lnTo>
                  <a:lnTo>
                    <a:pt x="33113" y="18585"/>
                  </a:lnTo>
                  <a:lnTo>
                    <a:pt x="33207" y="18679"/>
                  </a:lnTo>
                  <a:lnTo>
                    <a:pt x="33207" y="18774"/>
                  </a:lnTo>
                  <a:lnTo>
                    <a:pt x="33018" y="18963"/>
                  </a:lnTo>
                  <a:lnTo>
                    <a:pt x="32924" y="18963"/>
                  </a:lnTo>
                  <a:lnTo>
                    <a:pt x="32924" y="18868"/>
                  </a:lnTo>
                  <a:lnTo>
                    <a:pt x="32924" y="18679"/>
                  </a:lnTo>
                  <a:lnTo>
                    <a:pt x="32735" y="18868"/>
                  </a:lnTo>
                  <a:lnTo>
                    <a:pt x="32641" y="18963"/>
                  </a:lnTo>
                  <a:lnTo>
                    <a:pt x="32547" y="18963"/>
                  </a:lnTo>
                  <a:lnTo>
                    <a:pt x="32547" y="19057"/>
                  </a:lnTo>
                  <a:lnTo>
                    <a:pt x="32735" y="18963"/>
                  </a:lnTo>
                  <a:lnTo>
                    <a:pt x="32735" y="18963"/>
                  </a:lnTo>
                  <a:lnTo>
                    <a:pt x="32075" y="19717"/>
                  </a:lnTo>
                  <a:lnTo>
                    <a:pt x="31698" y="20000"/>
                  </a:lnTo>
                  <a:lnTo>
                    <a:pt x="31603" y="20000"/>
                  </a:lnTo>
                  <a:lnTo>
                    <a:pt x="31603" y="19906"/>
                  </a:lnTo>
                  <a:lnTo>
                    <a:pt x="31320" y="20095"/>
                  </a:lnTo>
                  <a:lnTo>
                    <a:pt x="31037" y="20283"/>
                  </a:lnTo>
                  <a:lnTo>
                    <a:pt x="31132" y="20095"/>
                  </a:lnTo>
                  <a:lnTo>
                    <a:pt x="30943" y="20283"/>
                  </a:lnTo>
                  <a:lnTo>
                    <a:pt x="31132" y="20378"/>
                  </a:lnTo>
                  <a:lnTo>
                    <a:pt x="31037" y="20661"/>
                  </a:lnTo>
                  <a:lnTo>
                    <a:pt x="30849" y="20849"/>
                  </a:lnTo>
                  <a:lnTo>
                    <a:pt x="30754" y="20944"/>
                  </a:lnTo>
                  <a:lnTo>
                    <a:pt x="30660" y="20849"/>
                  </a:lnTo>
                  <a:lnTo>
                    <a:pt x="30849" y="20755"/>
                  </a:lnTo>
                  <a:lnTo>
                    <a:pt x="30754" y="20755"/>
                  </a:lnTo>
                  <a:lnTo>
                    <a:pt x="30754" y="20661"/>
                  </a:lnTo>
                  <a:lnTo>
                    <a:pt x="30754" y="20566"/>
                  </a:lnTo>
                  <a:lnTo>
                    <a:pt x="30660" y="20661"/>
                  </a:lnTo>
                  <a:lnTo>
                    <a:pt x="30471" y="20849"/>
                  </a:lnTo>
                  <a:lnTo>
                    <a:pt x="30094" y="21038"/>
                  </a:lnTo>
                  <a:lnTo>
                    <a:pt x="30188" y="21038"/>
                  </a:lnTo>
                  <a:lnTo>
                    <a:pt x="30188" y="21227"/>
                  </a:lnTo>
                  <a:lnTo>
                    <a:pt x="29905" y="21604"/>
                  </a:lnTo>
                  <a:lnTo>
                    <a:pt x="30188" y="21415"/>
                  </a:lnTo>
                  <a:lnTo>
                    <a:pt x="29905" y="21793"/>
                  </a:lnTo>
                  <a:lnTo>
                    <a:pt x="29905" y="21698"/>
                  </a:lnTo>
                  <a:lnTo>
                    <a:pt x="29811" y="21793"/>
                  </a:lnTo>
                  <a:lnTo>
                    <a:pt x="29716" y="21887"/>
                  </a:lnTo>
                  <a:lnTo>
                    <a:pt x="29339" y="21981"/>
                  </a:lnTo>
                  <a:lnTo>
                    <a:pt x="28867" y="21981"/>
                  </a:lnTo>
                  <a:lnTo>
                    <a:pt x="28773" y="22076"/>
                  </a:lnTo>
                  <a:lnTo>
                    <a:pt x="28584" y="22170"/>
                  </a:lnTo>
                  <a:lnTo>
                    <a:pt x="28679" y="22264"/>
                  </a:lnTo>
                  <a:lnTo>
                    <a:pt x="28679" y="22453"/>
                  </a:lnTo>
                  <a:lnTo>
                    <a:pt x="28962" y="22076"/>
                  </a:lnTo>
                  <a:lnTo>
                    <a:pt x="28867" y="22453"/>
                  </a:lnTo>
                  <a:lnTo>
                    <a:pt x="29150" y="22264"/>
                  </a:lnTo>
                  <a:lnTo>
                    <a:pt x="29150" y="22359"/>
                  </a:lnTo>
                  <a:lnTo>
                    <a:pt x="28679" y="22642"/>
                  </a:lnTo>
                  <a:lnTo>
                    <a:pt x="28490" y="22547"/>
                  </a:lnTo>
                  <a:lnTo>
                    <a:pt x="28396" y="22453"/>
                  </a:lnTo>
                  <a:lnTo>
                    <a:pt x="28301" y="22453"/>
                  </a:lnTo>
                  <a:lnTo>
                    <a:pt x="28207" y="22547"/>
                  </a:lnTo>
                  <a:lnTo>
                    <a:pt x="27924" y="22736"/>
                  </a:lnTo>
                  <a:lnTo>
                    <a:pt x="27641" y="22925"/>
                  </a:lnTo>
                  <a:lnTo>
                    <a:pt x="27735" y="22925"/>
                  </a:lnTo>
                  <a:lnTo>
                    <a:pt x="26886" y="23491"/>
                  </a:lnTo>
                  <a:lnTo>
                    <a:pt x="26132" y="23962"/>
                  </a:lnTo>
                  <a:lnTo>
                    <a:pt x="26132" y="23774"/>
                  </a:lnTo>
                  <a:lnTo>
                    <a:pt x="26226" y="23585"/>
                  </a:lnTo>
                  <a:lnTo>
                    <a:pt x="25754" y="23868"/>
                  </a:lnTo>
                  <a:lnTo>
                    <a:pt x="25471" y="24151"/>
                  </a:lnTo>
                  <a:lnTo>
                    <a:pt x="25377" y="24245"/>
                  </a:lnTo>
                  <a:lnTo>
                    <a:pt x="25471" y="24340"/>
                  </a:lnTo>
                  <a:lnTo>
                    <a:pt x="25188" y="24245"/>
                  </a:lnTo>
                  <a:lnTo>
                    <a:pt x="24905" y="24245"/>
                  </a:lnTo>
                  <a:lnTo>
                    <a:pt x="24434" y="24340"/>
                  </a:lnTo>
                  <a:lnTo>
                    <a:pt x="23585" y="24811"/>
                  </a:lnTo>
                  <a:lnTo>
                    <a:pt x="23207" y="24906"/>
                  </a:lnTo>
                  <a:lnTo>
                    <a:pt x="22924" y="25000"/>
                  </a:lnTo>
                  <a:lnTo>
                    <a:pt x="22830" y="24906"/>
                  </a:lnTo>
                  <a:lnTo>
                    <a:pt x="22924" y="24811"/>
                  </a:lnTo>
                  <a:lnTo>
                    <a:pt x="22830" y="24717"/>
                  </a:lnTo>
                  <a:lnTo>
                    <a:pt x="21886" y="24717"/>
                  </a:lnTo>
                  <a:lnTo>
                    <a:pt x="21509" y="24906"/>
                  </a:lnTo>
                  <a:lnTo>
                    <a:pt x="21037" y="25189"/>
                  </a:lnTo>
                  <a:lnTo>
                    <a:pt x="20660" y="25283"/>
                  </a:lnTo>
                  <a:lnTo>
                    <a:pt x="20754" y="25189"/>
                  </a:lnTo>
                  <a:lnTo>
                    <a:pt x="20754" y="25094"/>
                  </a:lnTo>
                  <a:lnTo>
                    <a:pt x="20471" y="25283"/>
                  </a:lnTo>
                  <a:lnTo>
                    <a:pt x="20377" y="25377"/>
                  </a:lnTo>
                  <a:lnTo>
                    <a:pt x="20188" y="25094"/>
                  </a:lnTo>
                  <a:lnTo>
                    <a:pt x="20471" y="25094"/>
                  </a:lnTo>
                  <a:lnTo>
                    <a:pt x="20094" y="25000"/>
                  </a:lnTo>
                  <a:lnTo>
                    <a:pt x="19339" y="25094"/>
                  </a:lnTo>
                  <a:lnTo>
                    <a:pt x="18019" y="25377"/>
                  </a:lnTo>
                  <a:lnTo>
                    <a:pt x="18019" y="25377"/>
                  </a:lnTo>
                  <a:lnTo>
                    <a:pt x="18679" y="25000"/>
                  </a:lnTo>
                  <a:lnTo>
                    <a:pt x="18396" y="25000"/>
                  </a:lnTo>
                  <a:lnTo>
                    <a:pt x="18113" y="25094"/>
                  </a:lnTo>
                  <a:lnTo>
                    <a:pt x="17830" y="25094"/>
                  </a:lnTo>
                  <a:lnTo>
                    <a:pt x="17075" y="25000"/>
                  </a:lnTo>
                  <a:lnTo>
                    <a:pt x="15943" y="24717"/>
                  </a:lnTo>
                  <a:lnTo>
                    <a:pt x="15094" y="24623"/>
                  </a:lnTo>
                  <a:lnTo>
                    <a:pt x="14811" y="24528"/>
                  </a:lnTo>
                  <a:lnTo>
                    <a:pt x="14764" y="24481"/>
                  </a:lnTo>
                  <a:lnTo>
                    <a:pt x="14764" y="24481"/>
                  </a:lnTo>
                  <a:lnTo>
                    <a:pt x="14717" y="24528"/>
                  </a:lnTo>
                  <a:lnTo>
                    <a:pt x="14339" y="24340"/>
                  </a:lnTo>
                  <a:lnTo>
                    <a:pt x="13868" y="24057"/>
                  </a:lnTo>
                  <a:lnTo>
                    <a:pt x="13868" y="24057"/>
                  </a:lnTo>
                  <a:lnTo>
                    <a:pt x="14056" y="24245"/>
                  </a:lnTo>
                  <a:lnTo>
                    <a:pt x="13868" y="24245"/>
                  </a:lnTo>
                  <a:lnTo>
                    <a:pt x="13679" y="24151"/>
                  </a:lnTo>
                  <a:lnTo>
                    <a:pt x="13585" y="23962"/>
                  </a:lnTo>
                  <a:lnTo>
                    <a:pt x="13396" y="23962"/>
                  </a:lnTo>
                  <a:lnTo>
                    <a:pt x="13490" y="23868"/>
                  </a:lnTo>
                  <a:lnTo>
                    <a:pt x="12924" y="23868"/>
                  </a:lnTo>
                  <a:lnTo>
                    <a:pt x="12170" y="23679"/>
                  </a:lnTo>
                  <a:lnTo>
                    <a:pt x="11509" y="23491"/>
                  </a:lnTo>
                  <a:lnTo>
                    <a:pt x="11226" y="23302"/>
                  </a:lnTo>
                  <a:lnTo>
                    <a:pt x="11132" y="23113"/>
                  </a:lnTo>
                  <a:lnTo>
                    <a:pt x="10755" y="23113"/>
                  </a:lnTo>
                  <a:lnTo>
                    <a:pt x="10472" y="22925"/>
                  </a:lnTo>
                  <a:lnTo>
                    <a:pt x="10566" y="22925"/>
                  </a:lnTo>
                  <a:lnTo>
                    <a:pt x="10094" y="22736"/>
                  </a:lnTo>
                  <a:lnTo>
                    <a:pt x="9717" y="22642"/>
                  </a:lnTo>
                  <a:lnTo>
                    <a:pt x="9339" y="22642"/>
                  </a:lnTo>
                  <a:lnTo>
                    <a:pt x="9339" y="22453"/>
                  </a:lnTo>
                  <a:lnTo>
                    <a:pt x="9339" y="22264"/>
                  </a:lnTo>
                  <a:lnTo>
                    <a:pt x="9056" y="21981"/>
                  </a:lnTo>
                  <a:lnTo>
                    <a:pt x="7924" y="21321"/>
                  </a:lnTo>
                  <a:lnTo>
                    <a:pt x="7453" y="21038"/>
                  </a:lnTo>
                  <a:lnTo>
                    <a:pt x="6887" y="20566"/>
                  </a:lnTo>
                  <a:lnTo>
                    <a:pt x="6132" y="19906"/>
                  </a:lnTo>
                  <a:lnTo>
                    <a:pt x="5755" y="19717"/>
                  </a:lnTo>
                  <a:lnTo>
                    <a:pt x="5660" y="19623"/>
                  </a:lnTo>
                  <a:lnTo>
                    <a:pt x="5472" y="19623"/>
                  </a:lnTo>
                  <a:lnTo>
                    <a:pt x="5283" y="19246"/>
                  </a:lnTo>
                  <a:lnTo>
                    <a:pt x="4906" y="18774"/>
                  </a:lnTo>
                  <a:lnTo>
                    <a:pt x="4528" y="18302"/>
                  </a:lnTo>
                  <a:lnTo>
                    <a:pt x="4151" y="18019"/>
                  </a:lnTo>
                  <a:lnTo>
                    <a:pt x="4151" y="17736"/>
                  </a:lnTo>
                  <a:lnTo>
                    <a:pt x="4057" y="17547"/>
                  </a:lnTo>
                  <a:lnTo>
                    <a:pt x="3679" y="17076"/>
                  </a:lnTo>
                  <a:lnTo>
                    <a:pt x="3868" y="17076"/>
                  </a:lnTo>
                  <a:lnTo>
                    <a:pt x="3113" y="16887"/>
                  </a:lnTo>
                  <a:lnTo>
                    <a:pt x="3207" y="16604"/>
                  </a:lnTo>
                  <a:lnTo>
                    <a:pt x="3113" y="16227"/>
                  </a:lnTo>
                  <a:lnTo>
                    <a:pt x="2924" y="15849"/>
                  </a:lnTo>
                  <a:lnTo>
                    <a:pt x="2641" y="15661"/>
                  </a:lnTo>
                  <a:lnTo>
                    <a:pt x="2736" y="15566"/>
                  </a:lnTo>
                  <a:lnTo>
                    <a:pt x="2641" y="15472"/>
                  </a:lnTo>
                  <a:lnTo>
                    <a:pt x="2453" y="15095"/>
                  </a:lnTo>
                  <a:lnTo>
                    <a:pt x="1981" y="14529"/>
                  </a:lnTo>
                  <a:lnTo>
                    <a:pt x="2170" y="14434"/>
                  </a:lnTo>
                  <a:lnTo>
                    <a:pt x="1981" y="14340"/>
                  </a:lnTo>
                  <a:lnTo>
                    <a:pt x="1887" y="14246"/>
                  </a:lnTo>
                  <a:lnTo>
                    <a:pt x="1792" y="14151"/>
                  </a:lnTo>
                  <a:lnTo>
                    <a:pt x="1604" y="13680"/>
                  </a:lnTo>
                  <a:lnTo>
                    <a:pt x="1698" y="13774"/>
                  </a:lnTo>
                  <a:lnTo>
                    <a:pt x="1698" y="13774"/>
                  </a:lnTo>
                  <a:lnTo>
                    <a:pt x="1509" y="13302"/>
                  </a:lnTo>
                  <a:lnTo>
                    <a:pt x="1321" y="12831"/>
                  </a:lnTo>
                  <a:lnTo>
                    <a:pt x="1226" y="12453"/>
                  </a:lnTo>
                  <a:lnTo>
                    <a:pt x="1226" y="12170"/>
                  </a:lnTo>
                  <a:lnTo>
                    <a:pt x="1321" y="11982"/>
                  </a:lnTo>
                  <a:lnTo>
                    <a:pt x="1415" y="12453"/>
                  </a:lnTo>
                  <a:lnTo>
                    <a:pt x="1509" y="12359"/>
                  </a:lnTo>
                  <a:lnTo>
                    <a:pt x="1792" y="12359"/>
                  </a:lnTo>
                  <a:lnTo>
                    <a:pt x="1604" y="12170"/>
                  </a:lnTo>
                  <a:lnTo>
                    <a:pt x="1604" y="11887"/>
                  </a:lnTo>
                  <a:lnTo>
                    <a:pt x="1509" y="11227"/>
                  </a:lnTo>
                  <a:lnTo>
                    <a:pt x="1415" y="11132"/>
                  </a:lnTo>
                  <a:lnTo>
                    <a:pt x="1415" y="10944"/>
                  </a:lnTo>
                  <a:lnTo>
                    <a:pt x="1321" y="10849"/>
                  </a:lnTo>
                  <a:lnTo>
                    <a:pt x="1226" y="10849"/>
                  </a:lnTo>
                  <a:lnTo>
                    <a:pt x="1226" y="11038"/>
                  </a:lnTo>
                  <a:lnTo>
                    <a:pt x="1321" y="11321"/>
                  </a:lnTo>
                  <a:lnTo>
                    <a:pt x="1132" y="11227"/>
                  </a:lnTo>
                  <a:lnTo>
                    <a:pt x="1132" y="11132"/>
                  </a:lnTo>
                  <a:lnTo>
                    <a:pt x="1132" y="11038"/>
                  </a:lnTo>
                  <a:lnTo>
                    <a:pt x="943" y="10849"/>
                  </a:lnTo>
                  <a:lnTo>
                    <a:pt x="1038" y="10661"/>
                  </a:lnTo>
                  <a:lnTo>
                    <a:pt x="1132" y="10378"/>
                  </a:lnTo>
                  <a:lnTo>
                    <a:pt x="1226" y="9812"/>
                  </a:lnTo>
                  <a:lnTo>
                    <a:pt x="1132" y="9340"/>
                  </a:lnTo>
                  <a:lnTo>
                    <a:pt x="1132" y="9151"/>
                  </a:lnTo>
                  <a:lnTo>
                    <a:pt x="1226" y="9057"/>
                  </a:lnTo>
                  <a:lnTo>
                    <a:pt x="1226" y="8491"/>
                  </a:lnTo>
                  <a:lnTo>
                    <a:pt x="1321" y="7831"/>
                  </a:lnTo>
                  <a:lnTo>
                    <a:pt x="1604" y="6416"/>
                  </a:lnTo>
                  <a:lnTo>
                    <a:pt x="1981" y="4906"/>
                  </a:lnTo>
                  <a:lnTo>
                    <a:pt x="2453" y="3302"/>
                  </a:lnTo>
                  <a:lnTo>
                    <a:pt x="2736" y="2359"/>
                  </a:lnTo>
                  <a:lnTo>
                    <a:pt x="2924" y="1887"/>
                  </a:lnTo>
                  <a:lnTo>
                    <a:pt x="3019" y="1416"/>
                  </a:lnTo>
                  <a:lnTo>
                    <a:pt x="3302" y="1133"/>
                  </a:lnTo>
                  <a:lnTo>
                    <a:pt x="3491" y="755"/>
                  </a:lnTo>
                  <a:lnTo>
                    <a:pt x="3585" y="567"/>
                  </a:lnTo>
                  <a:lnTo>
                    <a:pt x="3585" y="472"/>
                  </a:lnTo>
                  <a:lnTo>
                    <a:pt x="3491" y="378"/>
                  </a:lnTo>
                  <a:lnTo>
                    <a:pt x="3302" y="284"/>
                  </a:lnTo>
                  <a:lnTo>
                    <a:pt x="3207" y="95"/>
                  </a:lnTo>
                  <a:lnTo>
                    <a:pt x="31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7"/>
            <p:cNvSpPr/>
            <p:nvPr/>
          </p:nvSpPr>
          <p:spPr>
            <a:xfrm>
              <a:off x="1091875" y="1951850"/>
              <a:ext cx="188700" cy="136800"/>
            </a:xfrm>
            <a:custGeom>
              <a:avLst/>
              <a:gdLst/>
              <a:ahLst/>
              <a:cxnLst/>
              <a:rect l="l" t="t" r="r" b="b"/>
              <a:pathLst>
                <a:path w="7548" h="5472" extrusionOk="0">
                  <a:moveTo>
                    <a:pt x="5000" y="0"/>
                  </a:moveTo>
                  <a:lnTo>
                    <a:pt x="4812" y="95"/>
                  </a:lnTo>
                  <a:lnTo>
                    <a:pt x="4717" y="95"/>
                  </a:lnTo>
                  <a:lnTo>
                    <a:pt x="4340" y="472"/>
                  </a:lnTo>
                  <a:lnTo>
                    <a:pt x="4057" y="566"/>
                  </a:lnTo>
                  <a:lnTo>
                    <a:pt x="3774" y="566"/>
                  </a:lnTo>
                  <a:lnTo>
                    <a:pt x="3397" y="378"/>
                  </a:lnTo>
                  <a:lnTo>
                    <a:pt x="3208" y="944"/>
                  </a:lnTo>
                  <a:lnTo>
                    <a:pt x="2548" y="1887"/>
                  </a:lnTo>
                  <a:lnTo>
                    <a:pt x="2170" y="2359"/>
                  </a:lnTo>
                  <a:lnTo>
                    <a:pt x="1793" y="2736"/>
                  </a:lnTo>
                  <a:lnTo>
                    <a:pt x="1415" y="2925"/>
                  </a:lnTo>
                  <a:lnTo>
                    <a:pt x="1321" y="2925"/>
                  </a:lnTo>
                  <a:lnTo>
                    <a:pt x="1227" y="2831"/>
                  </a:lnTo>
                  <a:lnTo>
                    <a:pt x="1321" y="3114"/>
                  </a:lnTo>
                  <a:lnTo>
                    <a:pt x="1132" y="3114"/>
                  </a:lnTo>
                  <a:lnTo>
                    <a:pt x="1227" y="3302"/>
                  </a:lnTo>
                  <a:lnTo>
                    <a:pt x="1227" y="3208"/>
                  </a:lnTo>
                  <a:lnTo>
                    <a:pt x="1321" y="3302"/>
                  </a:lnTo>
                  <a:lnTo>
                    <a:pt x="1510" y="3491"/>
                  </a:lnTo>
                  <a:lnTo>
                    <a:pt x="1321" y="3397"/>
                  </a:lnTo>
                  <a:lnTo>
                    <a:pt x="1132" y="3491"/>
                  </a:lnTo>
                  <a:lnTo>
                    <a:pt x="755" y="3963"/>
                  </a:lnTo>
                  <a:lnTo>
                    <a:pt x="472" y="4529"/>
                  </a:lnTo>
                  <a:lnTo>
                    <a:pt x="283" y="4623"/>
                  </a:lnTo>
                  <a:lnTo>
                    <a:pt x="0" y="4623"/>
                  </a:lnTo>
                  <a:lnTo>
                    <a:pt x="378" y="5095"/>
                  </a:lnTo>
                  <a:lnTo>
                    <a:pt x="944" y="5472"/>
                  </a:lnTo>
                  <a:lnTo>
                    <a:pt x="849" y="5378"/>
                  </a:lnTo>
                  <a:lnTo>
                    <a:pt x="944" y="5283"/>
                  </a:lnTo>
                  <a:lnTo>
                    <a:pt x="1132" y="5189"/>
                  </a:lnTo>
                  <a:lnTo>
                    <a:pt x="1321" y="5000"/>
                  </a:lnTo>
                  <a:lnTo>
                    <a:pt x="1321" y="4812"/>
                  </a:lnTo>
                  <a:lnTo>
                    <a:pt x="1227" y="4623"/>
                  </a:lnTo>
                  <a:lnTo>
                    <a:pt x="1227" y="4623"/>
                  </a:lnTo>
                  <a:lnTo>
                    <a:pt x="1510" y="4812"/>
                  </a:lnTo>
                  <a:lnTo>
                    <a:pt x="1415" y="4717"/>
                  </a:lnTo>
                  <a:lnTo>
                    <a:pt x="1415" y="4717"/>
                  </a:lnTo>
                  <a:lnTo>
                    <a:pt x="1604" y="4812"/>
                  </a:lnTo>
                  <a:lnTo>
                    <a:pt x="1698" y="4906"/>
                  </a:lnTo>
                  <a:lnTo>
                    <a:pt x="1604" y="4717"/>
                  </a:lnTo>
                  <a:lnTo>
                    <a:pt x="1415" y="4151"/>
                  </a:lnTo>
                  <a:lnTo>
                    <a:pt x="1510" y="4340"/>
                  </a:lnTo>
                  <a:lnTo>
                    <a:pt x="1887" y="4529"/>
                  </a:lnTo>
                  <a:lnTo>
                    <a:pt x="4812" y="1321"/>
                  </a:lnTo>
                  <a:lnTo>
                    <a:pt x="4812" y="1415"/>
                  </a:lnTo>
                  <a:lnTo>
                    <a:pt x="4812" y="1510"/>
                  </a:lnTo>
                  <a:lnTo>
                    <a:pt x="5095" y="1510"/>
                  </a:lnTo>
                  <a:lnTo>
                    <a:pt x="5000" y="1604"/>
                  </a:lnTo>
                  <a:lnTo>
                    <a:pt x="5000" y="1698"/>
                  </a:lnTo>
                  <a:lnTo>
                    <a:pt x="5189" y="1981"/>
                  </a:lnTo>
                  <a:lnTo>
                    <a:pt x="5472" y="2264"/>
                  </a:lnTo>
                  <a:lnTo>
                    <a:pt x="5661" y="2264"/>
                  </a:lnTo>
                  <a:lnTo>
                    <a:pt x="5944" y="2170"/>
                  </a:lnTo>
                  <a:lnTo>
                    <a:pt x="5661" y="2359"/>
                  </a:lnTo>
                  <a:lnTo>
                    <a:pt x="5566" y="2453"/>
                  </a:lnTo>
                  <a:lnTo>
                    <a:pt x="5566" y="2642"/>
                  </a:lnTo>
                  <a:lnTo>
                    <a:pt x="5661" y="2736"/>
                  </a:lnTo>
                  <a:lnTo>
                    <a:pt x="5944" y="2831"/>
                  </a:lnTo>
                  <a:lnTo>
                    <a:pt x="6132" y="2831"/>
                  </a:lnTo>
                  <a:lnTo>
                    <a:pt x="6227" y="3114"/>
                  </a:lnTo>
                  <a:lnTo>
                    <a:pt x="6415" y="3585"/>
                  </a:lnTo>
                  <a:lnTo>
                    <a:pt x="6698" y="4057"/>
                  </a:lnTo>
                  <a:lnTo>
                    <a:pt x="6887" y="4151"/>
                  </a:lnTo>
                  <a:lnTo>
                    <a:pt x="7076" y="4151"/>
                  </a:lnTo>
                  <a:lnTo>
                    <a:pt x="6887" y="4340"/>
                  </a:lnTo>
                  <a:lnTo>
                    <a:pt x="6793" y="4434"/>
                  </a:lnTo>
                  <a:lnTo>
                    <a:pt x="6887" y="4529"/>
                  </a:lnTo>
                  <a:lnTo>
                    <a:pt x="7076" y="4717"/>
                  </a:lnTo>
                  <a:lnTo>
                    <a:pt x="7453" y="4812"/>
                  </a:lnTo>
                  <a:lnTo>
                    <a:pt x="7264" y="5000"/>
                  </a:lnTo>
                  <a:lnTo>
                    <a:pt x="7076" y="5095"/>
                  </a:lnTo>
                  <a:lnTo>
                    <a:pt x="7359" y="5095"/>
                  </a:lnTo>
                  <a:lnTo>
                    <a:pt x="7547" y="4717"/>
                  </a:lnTo>
                  <a:lnTo>
                    <a:pt x="7453" y="4623"/>
                  </a:lnTo>
                  <a:lnTo>
                    <a:pt x="7264" y="4717"/>
                  </a:lnTo>
                  <a:lnTo>
                    <a:pt x="7453" y="4434"/>
                  </a:lnTo>
                  <a:lnTo>
                    <a:pt x="7453" y="4340"/>
                  </a:lnTo>
                  <a:lnTo>
                    <a:pt x="7453" y="4151"/>
                  </a:lnTo>
                  <a:lnTo>
                    <a:pt x="7170" y="3963"/>
                  </a:lnTo>
                  <a:lnTo>
                    <a:pt x="6793" y="3868"/>
                  </a:lnTo>
                  <a:lnTo>
                    <a:pt x="6981" y="3774"/>
                  </a:lnTo>
                  <a:lnTo>
                    <a:pt x="7264" y="3585"/>
                  </a:lnTo>
                  <a:lnTo>
                    <a:pt x="6981" y="3114"/>
                  </a:lnTo>
                  <a:lnTo>
                    <a:pt x="6698" y="2831"/>
                  </a:lnTo>
                  <a:lnTo>
                    <a:pt x="6415" y="2642"/>
                  </a:lnTo>
                  <a:lnTo>
                    <a:pt x="6604" y="2264"/>
                  </a:lnTo>
                  <a:lnTo>
                    <a:pt x="6887" y="1981"/>
                  </a:lnTo>
                  <a:lnTo>
                    <a:pt x="6415" y="2076"/>
                  </a:lnTo>
                  <a:lnTo>
                    <a:pt x="6604" y="1887"/>
                  </a:lnTo>
                  <a:lnTo>
                    <a:pt x="6227" y="1887"/>
                  </a:lnTo>
                  <a:lnTo>
                    <a:pt x="6415" y="1698"/>
                  </a:lnTo>
                  <a:lnTo>
                    <a:pt x="6510" y="1604"/>
                  </a:lnTo>
                  <a:lnTo>
                    <a:pt x="6510" y="1510"/>
                  </a:lnTo>
                  <a:lnTo>
                    <a:pt x="6227" y="1604"/>
                  </a:lnTo>
                  <a:lnTo>
                    <a:pt x="6132" y="1793"/>
                  </a:lnTo>
                  <a:lnTo>
                    <a:pt x="6132" y="1510"/>
                  </a:lnTo>
                  <a:lnTo>
                    <a:pt x="6038" y="1321"/>
                  </a:lnTo>
                  <a:lnTo>
                    <a:pt x="5755" y="944"/>
                  </a:lnTo>
                  <a:lnTo>
                    <a:pt x="5283" y="566"/>
                  </a:lnTo>
                  <a:lnTo>
                    <a:pt x="5095" y="283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" name="Google Shape;109;p17"/>
          <p:cNvGrpSpPr/>
          <p:nvPr/>
        </p:nvGrpSpPr>
        <p:grpSpPr>
          <a:xfrm rot="4843953" flipH="1">
            <a:off x="2064273" y="1817152"/>
            <a:ext cx="1166676" cy="1032863"/>
            <a:chOff x="1113100" y="2199475"/>
            <a:chExt cx="801900" cy="709925"/>
          </a:xfrm>
        </p:grpSpPr>
        <p:sp>
          <p:nvSpPr>
            <p:cNvPr id="110" name="Google Shape;110;p17"/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7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112;p17"/>
          <p:cNvGrpSpPr/>
          <p:nvPr/>
        </p:nvGrpSpPr>
        <p:grpSpPr>
          <a:xfrm rot="2011211">
            <a:off x="2656279" y="880731"/>
            <a:ext cx="1046869" cy="269659"/>
            <a:chOff x="271125" y="812725"/>
            <a:chExt cx="766525" cy="221725"/>
          </a:xfrm>
        </p:grpSpPr>
        <p:sp>
          <p:nvSpPr>
            <p:cNvPr id="113" name="Google Shape;113;p17"/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7"/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7"/>
          <p:cNvSpPr/>
          <p:nvPr/>
        </p:nvSpPr>
        <p:spPr>
          <a:xfrm>
            <a:off x="3497304" y="1252883"/>
            <a:ext cx="2149392" cy="1212066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body" idx="1"/>
          </p:nvPr>
        </p:nvSpPr>
        <p:spPr>
          <a:xfrm>
            <a:off x="1750469" y="1810925"/>
            <a:ext cx="5742300" cy="22010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4400" dirty="0"/>
              <a:t>“</a:t>
            </a:r>
            <a:r>
              <a:rPr lang="en-US" sz="3600" dirty="0"/>
              <a:t>Machine Intelligence is the last invention humanity will ever need to make</a:t>
            </a:r>
            <a:r>
              <a:rPr lang="en-US" sz="4400" dirty="0"/>
              <a:t>”</a:t>
            </a:r>
            <a:endParaRPr sz="3600" dirty="0"/>
          </a:p>
        </p:txBody>
      </p:sp>
      <p:sp>
        <p:nvSpPr>
          <p:cNvPr id="90" name="Google Shape;90;p15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>
            <a:spLocks noGrp="1"/>
          </p:cNvSpPr>
          <p:nvPr>
            <p:ph type="body" idx="1"/>
          </p:nvPr>
        </p:nvSpPr>
        <p:spPr>
          <a:xfrm>
            <a:off x="457199" y="1773168"/>
            <a:ext cx="8091377" cy="31525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en-US" dirty="0"/>
              <a:t>First off, we define &amp; create tags as per the business requirement. That way visitors can easily navigate into pages where they can find what they are looking for, with ease.</a:t>
            </a:r>
          </a:p>
          <a:p>
            <a:pPr marL="285750" indent="-285750"/>
            <a:r>
              <a:rPr lang="en-US" dirty="0"/>
              <a:t>Then we create a deep learning algorithm using </a:t>
            </a:r>
            <a:r>
              <a:rPr lang="en-US" dirty="0">
                <a:solidFill>
                  <a:srgbClr val="FF0000"/>
                </a:solidFill>
              </a:rPr>
              <a:t>Convoluted Neural Network</a:t>
            </a:r>
            <a:r>
              <a:rPr lang="en-US" dirty="0"/>
              <a:t> that would automatically classify the photos into tags.</a:t>
            </a:r>
          </a:p>
          <a:p>
            <a:pPr marL="285750" indent="-285750"/>
            <a:r>
              <a:rPr lang="en-US" dirty="0"/>
              <a:t>The model can be extended into other websites in the future by modifying according to the requirement.</a:t>
            </a:r>
            <a:endParaRPr dirty="0"/>
          </a:p>
        </p:txBody>
      </p:sp>
      <p:sp>
        <p:nvSpPr>
          <p:cNvPr id="122" name="Google Shape;122;p18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Image Classification using Machine Learning</a:t>
            </a:r>
            <a:endParaRPr dirty="0"/>
          </a:p>
        </p:txBody>
      </p:sp>
      <p:sp>
        <p:nvSpPr>
          <p:cNvPr id="124" name="Google Shape;124;p18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8" name="Google Shape;165;p22">
            <a:extLst>
              <a:ext uri="{FF2B5EF4-FFF2-40B4-BE49-F238E27FC236}">
                <a16:creationId xmlns:a16="http://schemas.microsoft.com/office/drawing/2014/main" id="{D58A31D6-55DE-4050-85D0-567E0C320556}"/>
              </a:ext>
            </a:extLst>
          </p:cNvPr>
          <p:cNvSpPr/>
          <p:nvPr/>
        </p:nvSpPr>
        <p:spPr>
          <a:xfrm>
            <a:off x="4363252" y="476438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Methodology</a:t>
            </a:r>
            <a:endParaRPr dirty="0"/>
          </a:p>
        </p:txBody>
      </p:sp>
      <p:sp>
        <p:nvSpPr>
          <p:cNvPr id="135" name="Google Shape;135;p19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9" name="Google Shape;229;p27">
            <a:extLst>
              <a:ext uri="{FF2B5EF4-FFF2-40B4-BE49-F238E27FC236}">
                <a16:creationId xmlns:a16="http://schemas.microsoft.com/office/drawing/2014/main" id="{69EC0C84-A480-4C6F-B635-9B62AA7876A1}"/>
              </a:ext>
            </a:extLst>
          </p:cNvPr>
          <p:cNvSpPr/>
          <p:nvPr/>
        </p:nvSpPr>
        <p:spPr>
          <a:xfrm>
            <a:off x="4274710" y="485776"/>
            <a:ext cx="492437" cy="398329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11A8D5C-D670-4983-BB81-509CACF85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507925"/>
            <a:ext cx="8169349" cy="2794717"/>
          </a:xfrm>
        </p:spPr>
        <p:txBody>
          <a:bodyPr/>
          <a:lstStyle/>
          <a:p>
            <a:r>
              <a:rPr lang="en-US" dirty="0"/>
              <a:t>Primary data set was acquired from yelp’s publicly available user submitted images containing 280,000 images</a:t>
            </a:r>
          </a:p>
          <a:p>
            <a:r>
              <a:rPr lang="en-US" dirty="0"/>
              <a:t>9 tags were created namely: </a:t>
            </a:r>
          </a:p>
          <a:p>
            <a:pPr marL="596900" lvl="1" indent="0">
              <a:buNone/>
            </a:pPr>
            <a:r>
              <a:rPr lang="en-US" sz="1200" dirty="0"/>
              <a:t>{0: '</a:t>
            </a:r>
            <a:r>
              <a:rPr lang="en-US" sz="1200" dirty="0" err="1"/>
              <a:t>good_for_lunch</a:t>
            </a:r>
            <a:r>
              <a:rPr lang="en-US" sz="1200" dirty="0"/>
              <a:t>', 1: '</a:t>
            </a:r>
            <a:r>
              <a:rPr lang="en-US" sz="1200" dirty="0" err="1"/>
              <a:t>good_for_dinner</a:t>
            </a:r>
            <a:r>
              <a:rPr lang="en-US" sz="1200" dirty="0"/>
              <a:t>', 2: '</a:t>
            </a:r>
            <a:r>
              <a:rPr lang="en-US" sz="1200" dirty="0" err="1"/>
              <a:t>takes_reservations</a:t>
            </a:r>
            <a:r>
              <a:rPr lang="en-US" sz="1200" dirty="0"/>
              <a:t>',  3: '</a:t>
            </a:r>
            <a:r>
              <a:rPr lang="en-US" sz="1200" dirty="0" err="1"/>
              <a:t>outdoor_seating</a:t>
            </a:r>
            <a:r>
              <a:rPr lang="en-US" sz="1200" dirty="0"/>
              <a:t>’, 4: '</a:t>
            </a:r>
            <a:r>
              <a:rPr lang="en-US" sz="1200" dirty="0" err="1"/>
              <a:t>restaurant_is_expensive</a:t>
            </a:r>
            <a:r>
              <a:rPr lang="en-US" sz="1200" dirty="0"/>
              <a:t>', 5: '</a:t>
            </a:r>
            <a:r>
              <a:rPr lang="en-US" sz="1200" dirty="0" err="1"/>
              <a:t>has_alcohol</a:t>
            </a:r>
            <a:r>
              <a:rPr lang="en-US" sz="1200" dirty="0"/>
              <a:t>', 6: '</a:t>
            </a:r>
            <a:r>
              <a:rPr lang="en-US" sz="1200" dirty="0" err="1"/>
              <a:t>has_table_service</a:t>
            </a:r>
            <a:r>
              <a:rPr lang="en-US" sz="1200" dirty="0"/>
              <a:t>', 7: '</a:t>
            </a:r>
            <a:r>
              <a:rPr lang="en-US" sz="1200" dirty="0" err="1"/>
              <a:t>ambience_is_classy</a:t>
            </a:r>
            <a:r>
              <a:rPr lang="en-US" sz="1200" dirty="0"/>
              <a:t>’, 8: '</a:t>
            </a:r>
            <a:r>
              <a:rPr lang="en-US" sz="1200" dirty="0" err="1"/>
              <a:t>good_for_kids</a:t>
            </a:r>
            <a:r>
              <a:rPr lang="en-US" sz="1200" dirty="0"/>
              <a:t>’}</a:t>
            </a:r>
            <a:endParaRPr lang="en-US" dirty="0"/>
          </a:p>
          <a:p>
            <a:r>
              <a:rPr lang="en-US" dirty="0"/>
              <a:t>For training the model, 1000 images for each tag were fed. Data was split into training &amp; validation in the ratio 70:30. </a:t>
            </a:r>
          </a:p>
          <a:p>
            <a:r>
              <a:rPr lang="en-US" dirty="0"/>
              <a:t>Two models were imported, VGG16 &amp; </a:t>
            </a:r>
            <a:r>
              <a:rPr lang="en-US" dirty="0" err="1"/>
              <a:t>ResNet</a:t>
            </a:r>
            <a:r>
              <a:rPr lang="en-US" dirty="0"/>
              <a:t>. Layers were created on the two models and compared among each other.</a:t>
            </a:r>
          </a:p>
          <a:p>
            <a:r>
              <a:rPr lang="en-US" dirty="0"/>
              <a:t>VGG16 was found to be the better model which was ultimately implemented.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>
            <a:spLocks noGrp="1"/>
          </p:cNvSpPr>
          <p:nvPr>
            <p:ph type="title"/>
          </p:nvPr>
        </p:nvSpPr>
        <p:spPr>
          <a:xfrm>
            <a:off x="-20344" y="776211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Inferences</a:t>
            </a:r>
            <a:endParaRPr dirty="0"/>
          </a:p>
        </p:txBody>
      </p:sp>
      <p:sp>
        <p:nvSpPr>
          <p:cNvPr id="143" name="Google Shape;143;p20"/>
          <p:cNvSpPr txBox="1">
            <a:spLocks noGrp="1"/>
          </p:cNvSpPr>
          <p:nvPr>
            <p:ph type="body" idx="1"/>
          </p:nvPr>
        </p:nvSpPr>
        <p:spPr>
          <a:xfrm>
            <a:off x="978322" y="1063146"/>
            <a:ext cx="7158668" cy="6701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indent="-342900"/>
            <a:r>
              <a:rPr lang="en-US" dirty="0"/>
              <a:t>VGG16 was the better model with an accuracy of </a:t>
            </a:r>
            <a:r>
              <a:rPr lang="en-US" dirty="0">
                <a:solidFill>
                  <a:srgbClr val="FF0000"/>
                </a:solidFill>
              </a:rPr>
              <a:t>~</a:t>
            </a:r>
            <a:r>
              <a:rPr lang="en-US" sz="2800" dirty="0">
                <a:solidFill>
                  <a:srgbClr val="FF0000"/>
                </a:solidFill>
              </a:rPr>
              <a:t>30%</a:t>
            </a:r>
          </a:p>
        </p:txBody>
      </p:sp>
      <p:sp>
        <p:nvSpPr>
          <p:cNvPr id="145" name="Google Shape;145;p20"/>
          <p:cNvSpPr/>
          <p:nvPr/>
        </p:nvSpPr>
        <p:spPr>
          <a:xfrm>
            <a:off x="4163309" y="143374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9" name="Google Shape;177;p23">
            <a:extLst>
              <a:ext uri="{FF2B5EF4-FFF2-40B4-BE49-F238E27FC236}">
                <a16:creationId xmlns:a16="http://schemas.microsoft.com/office/drawing/2014/main" id="{07FDC35E-B1B9-47F6-9BFC-EB7C5296402A}"/>
              </a:ext>
            </a:extLst>
          </p:cNvPr>
          <p:cNvSpPr/>
          <p:nvPr/>
        </p:nvSpPr>
        <p:spPr>
          <a:xfrm>
            <a:off x="4359034" y="399718"/>
            <a:ext cx="397258" cy="292507"/>
          </a:xfrm>
          <a:custGeom>
            <a:avLst/>
            <a:gdLst/>
            <a:ahLst/>
            <a:cxnLst/>
            <a:rect l="l" t="t" r="r" b="b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75;p31">
            <a:extLst>
              <a:ext uri="{FF2B5EF4-FFF2-40B4-BE49-F238E27FC236}">
                <a16:creationId xmlns:a16="http://schemas.microsoft.com/office/drawing/2014/main" id="{E9F01025-8F85-4E7F-896D-403C44CDF905}"/>
              </a:ext>
            </a:extLst>
          </p:cNvPr>
          <p:cNvSpPr txBox="1">
            <a:spLocks/>
          </p:cNvSpPr>
          <p:nvPr/>
        </p:nvSpPr>
        <p:spPr>
          <a:xfrm>
            <a:off x="4734733" y="2452577"/>
            <a:ext cx="3777900" cy="2409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indent="0">
              <a:buFont typeface="Sniglet"/>
              <a:buNone/>
            </a:pPr>
            <a:r>
              <a:rPr lang="en-US" dirty="0">
                <a:solidFill>
                  <a:schemeClr val="bg1"/>
                </a:solidFill>
              </a:rPr>
              <a:t>Limitations:</a:t>
            </a:r>
          </a:p>
          <a:p>
            <a:pPr marL="0" indent="0">
              <a:buFont typeface="Sniglet"/>
              <a:buNone/>
            </a:pPr>
            <a:r>
              <a:rPr lang="en-US" sz="1600" dirty="0">
                <a:solidFill>
                  <a:schemeClr val="bg1"/>
                </a:solidFill>
              </a:rPr>
              <a:t>Initially 280,000 images were fed into the model. Amazon’s AWS GPU services was used for processing. Due to limited memory, total images had to be </a:t>
            </a:r>
            <a:r>
              <a:rPr lang="en-US" sz="1600" dirty="0" smtClean="0">
                <a:solidFill>
                  <a:schemeClr val="bg1"/>
                </a:solidFill>
              </a:rPr>
              <a:t>reduced </a:t>
            </a:r>
            <a:r>
              <a:rPr lang="en-US" sz="1600" dirty="0">
                <a:solidFill>
                  <a:schemeClr val="bg1"/>
                </a:solidFill>
              </a:rPr>
              <a:t>to ~10,000.</a:t>
            </a:r>
          </a:p>
          <a:p>
            <a:pPr marL="0" indent="0">
              <a:buFont typeface="Sniglet"/>
              <a:buNone/>
            </a:pPr>
            <a:r>
              <a:rPr lang="en-US" sz="1600" dirty="0">
                <a:solidFill>
                  <a:schemeClr val="bg1"/>
                </a:solidFill>
              </a:rPr>
              <a:t>With better processing resources, accuracy could be improved drastically</a:t>
            </a: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7C2D75-926F-42CB-B566-0B36FB466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110" y="2204086"/>
            <a:ext cx="3139640" cy="2710481"/>
          </a:xfrm>
          <a:prstGeom prst="rect">
            <a:avLst/>
          </a:prstGeom>
        </p:spPr>
      </p:pic>
      <p:sp>
        <p:nvSpPr>
          <p:cNvPr id="12" name="Google Shape;143;p20">
            <a:extLst>
              <a:ext uri="{FF2B5EF4-FFF2-40B4-BE49-F238E27FC236}">
                <a16:creationId xmlns:a16="http://schemas.microsoft.com/office/drawing/2014/main" id="{59C3CCFD-5B87-434F-B5DC-D93C122E10C8}"/>
              </a:ext>
            </a:extLst>
          </p:cNvPr>
          <p:cNvSpPr txBox="1">
            <a:spLocks/>
          </p:cNvSpPr>
          <p:nvPr/>
        </p:nvSpPr>
        <p:spPr>
          <a:xfrm>
            <a:off x="978322" y="1621736"/>
            <a:ext cx="7158668" cy="670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indent="0">
              <a:buFont typeface="Sniglet"/>
              <a:buNone/>
            </a:pPr>
            <a:r>
              <a:rPr lang="en-US" dirty="0"/>
              <a:t>Confusion Matrix: To compare the predicted vs actual label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Ursu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429</Words>
  <Application>Microsoft Office PowerPoint</Application>
  <PresentationFormat>On-screen Show (16:9)</PresentationFormat>
  <Paragraphs>57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Sniglet</vt:lpstr>
      <vt:lpstr>Walter Turncoat</vt:lpstr>
      <vt:lpstr>Ursula template</vt:lpstr>
      <vt:lpstr>Put ‘em where they Belong!</vt:lpstr>
      <vt:lpstr>hello!</vt:lpstr>
      <vt:lpstr>1.  The Problem</vt:lpstr>
      <vt:lpstr>PowerPoint Presentation</vt:lpstr>
      <vt:lpstr>Big concept</vt:lpstr>
      <vt:lpstr>PowerPoint Presentation</vt:lpstr>
      <vt:lpstr>Image Classification using Machine Learning</vt:lpstr>
      <vt:lpstr>Methodology</vt:lpstr>
      <vt:lpstr>Inferences</vt:lpstr>
      <vt:lpstr>thanks!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Put ‘em where they Belong!</dc:title>
  <dc:creator>shashikant chebrolu</dc:creator>
  <cp:lastModifiedBy>madhukiran dandamudi</cp:lastModifiedBy>
  <cp:revision>12</cp:revision>
  <dcterms:modified xsi:type="dcterms:W3CDTF">2018-10-16T23:22:10Z</dcterms:modified>
</cp:coreProperties>
</file>